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Lst>
  <p:notesMasterIdLst>
    <p:notesMasterId r:id="rId37"/>
  </p:notesMasterIdLst>
  <p:sldIdLst>
    <p:sldId id="256" r:id="rId13"/>
    <p:sldId id="257" r:id="rId14"/>
    <p:sldId id="258" r:id="rId15"/>
    <p:sldId id="296" r:id="rId16"/>
    <p:sldId id="297" r:id="rId17"/>
    <p:sldId id="300" r:id="rId18"/>
    <p:sldId id="284" r:id="rId19"/>
    <p:sldId id="302" r:id="rId20"/>
    <p:sldId id="316" r:id="rId21"/>
    <p:sldId id="318" r:id="rId22"/>
    <p:sldId id="317" r:id="rId23"/>
    <p:sldId id="301" r:id="rId24"/>
    <p:sldId id="303" r:id="rId25"/>
    <p:sldId id="312" r:id="rId26"/>
    <p:sldId id="314" r:id="rId27"/>
    <p:sldId id="313" r:id="rId28"/>
    <p:sldId id="308" r:id="rId29"/>
    <p:sldId id="306" r:id="rId30"/>
    <p:sldId id="304" r:id="rId31"/>
    <p:sldId id="311" r:id="rId32"/>
    <p:sldId id="310" r:id="rId33"/>
    <p:sldId id="305" r:id="rId34"/>
    <p:sldId id="309" r:id="rId35"/>
    <p:sldId id="315" r:id="rId3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4477"/>
    <a:srgbClr val="00ACEB"/>
    <a:srgbClr val="513087"/>
    <a:srgbClr val="FB6300"/>
    <a:srgbClr val="F36200"/>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82064" autoAdjust="0"/>
  </p:normalViewPr>
  <p:slideViewPr>
    <p:cSldViewPr snapToGrid="0" showGuides="1">
      <p:cViewPr varScale="1">
        <p:scale>
          <a:sx n="90" d="100"/>
          <a:sy n="90" d="100"/>
        </p:scale>
        <p:origin x="45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76342A2-8D59-417A-8F2A-749FF2A32EB1}"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3316" name="幻灯片图像占位符 3"/>
          <p:cNvSpPr>
            <a:spLocks noGrp="1" noRot="1" noChangeAspect="1"/>
          </p:cNvSpPr>
          <p:nvPr>
            <p:ph type="sldImg" idx="2"/>
          </p:nvPr>
        </p:nvSpPr>
        <p:spPr>
          <a:xfrm>
            <a:off x="685800" y="1143000"/>
            <a:ext cx="5486400" cy="3086100"/>
          </a:xfrm>
          <a:prstGeom prst="rect">
            <a:avLst/>
          </a:prstGeom>
          <a:noFill/>
          <a:ln w="12700">
            <a:noFill/>
          </a:ln>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14342" name="页脚占位符 5"/>
          <p:cNvSpPr>
            <a:spLocks noGrp="1" noChangeArrowheads="1"/>
          </p:cNvSpPr>
          <p:nvPr>
            <p:ph type="ftr" sz="quarter" idx="4"/>
          </p:nvPr>
        </p:nvSpPr>
        <p:spPr bwMode="auto">
          <a:xfrm>
            <a:off x="0"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4343" name="灯片编号占位符 6"/>
          <p:cNvSpPr>
            <a:spLocks noGrp="1" noChangeArrowheads="1"/>
          </p:cNvSpPr>
          <p:nvPr>
            <p:ph type="sldNum" sz="quarter" idx="5"/>
          </p:nvPr>
        </p:nvSpPr>
        <p:spPr bwMode="auto">
          <a:xfrm>
            <a:off x="3884613"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34BE99-107B-446B-AD05-3D4BF2165473}" type="slidenum">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9775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had more time, we would enhance the system with features like asset category filters, and real-time price updates through financial APIs. Additionally, we would implement persistent storage (e.g., a SQL or NoSQL database) and add downloadable reports or performance history charts.</a:t>
            </a:r>
          </a:p>
          <a:p>
            <a:endParaRPr lang="en-US" altLang="zh-CN" dirty="0"/>
          </a:p>
          <a:p>
            <a:r>
              <a:rPr lang="zh-CN" altLang="en-US" dirty="0"/>
              <a:t>如果我们有更多的时间，我们会增强系统的功能，如用户认证，资产类别过滤器，并通过金融</a:t>
            </a:r>
            <a:r>
              <a:rPr lang="en-US" altLang="zh-CN" dirty="0" err="1"/>
              <a:t>api</a:t>
            </a:r>
            <a:r>
              <a:rPr lang="zh-CN" altLang="en-US" dirty="0"/>
              <a:t>实时价格更新。此外，我们将实现持久存储（例如，</a:t>
            </a:r>
            <a:r>
              <a:rPr lang="en-US" altLang="zh-CN" dirty="0"/>
              <a:t>SQL</a:t>
            </a:r>
            <a:r>
              <a:rPr lang="zh-CN" altLang="en-US" dirty="0"/>
              <a:t>或</a:t>
            </a:r>
            <a:r>
              <a:rPr lang="en-US" altLang="zh-CN" dirty="0"/>
              <a:t>NoSQL</a:t>
            </a:r>
            <a:r>
              <a:rPr lang="zh-CN" altLang="en-US" dirty="0"/>
              <a:t>数据库），并添加可下载的报告或性能历史图表。</a:t>
            </a:r>
            <a:endParaRPr lang="en-US" altLang="zh-CN" dirty="0"/>
          </a:p>
          <a:p>
            <a:endParaRPr lang="zh-CN" altLang="en-US" dirty="0"/>
          </a:p>
        </p:txBody>
      </p:sp>
    </p:spTree>
    <p:extLst>
      <p:ext uri="{BB962C8B-B14F-4D97-AF65-F5344CB8AC3E}">
        <p14:creationId xmlns:p14="http://schemas.microsoft.com/office/powerpoint/2010/main" val="505789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536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Composed of</a:t>
            </a:r>
          </a:p>
          <a:p>
            <a:r>
              <a:rPr lang="en-US" altLang="zh-CN" dirty="0"/>
              <a:t>The part we are responsible for is as shown in the slides.</a:t>
            </a:r>
            <a:endParaRPr lang="zh-CN" altLang="en-US" dirty="0"/>
          </a:p>
        </p:txBody>
      </p:sp>
    </p:spTree>
    <p:extLst>
      <p:ext uri="{BB962C8B-B14F-4D97-AF65-F5344CB8AC3E}">
        <p14:creationId xmlns:p14="http://schemas.microsoft.com/office/powerpoint/2010/main" val="35694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Have you ever encountered such a situation like this: investment data is scattered, management is cumbersome, and you have to use several systems to check the yield of a portfolio?</a:t>
            </a:r>
          </a:p>
          <a:p>
            <a:r>
              <a:rPr lang="en-US" altLang="zh-CN" dirty="0"/>
              <a:t>In the current complex context, having an efficient and customizable portfolio management system has become a necessary need for many fund companies and clients.</a:t>
            </a:r>
          </a:p>
          <a:p>
            <a:r>
              <a:rPr lang="en-US" altLang="zh-CN" dirty="0"/>
              <a:t>Therefore, we decided to develop a simple and effective portfolio management system to track and analyze the performance of multiple assets (such as stocks, bonds, and cash), helping users better understand their investments.</a:t>
            </a:r>
          </a:p>
          <a:p>
            <a:r>
              <a:rPr lang="en-US" altLang="zh-CN" b="1" dirty="0"/>
              <a:t>Objectives:</a:t>
            </a:r>
          </a:p>
          <a:p>
            <a:r>
              <a:rPr lang="en-US" altLang="zh-CN" dirty="0"/>
              <a:t>call a external API for managing investment data</a:t>
            </a:r>
          </a:p>
          <a:p>
            <a:r>
              <a:rPr lang="en-US" altLang="zh-CN" dirty="0"/>
              <a:t>Build an interactive front-end for asset display and data charts</a:t>
            </a:r>
          </a:p>
          <a:p>
            <a:r>
              <a:rPr lang="en-US" altLang="zh-CN" dirty="0"/>
              <a:t>Visualize key metrics like profit/loss, allocation, and asset types</a:t>
            </a:r>
          </a:p>
          <a:p>
            <a:r>
              <a:rPr lang="en-US" altLang="zh-CN" dirty="0"/>
              <a:t>Strengthen teamwork and engineering practices through real-world development</a:t>
            </a:r>
          </a:p>
          <a:p>
            <a:endParaRPr lang="zh-CN" altLang="en-US" dirty="0"/>
          </a:p>
        </p:txBody>
      </p:sp>
    </p:spTree>
    <p:extLst>
      <p:ext uri="{BB962C8B-B14F-4D97-AF65-F5344CB8AC3E}">
        <p14:creationId xmlns:p14="http://schemas.microsoft.com/office/powerpoint/2010/main" val="343713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给任务分类 </a:t>
            </a:r>
            <a:r>
              <a:rPr lang="en-US" altLang="zh-CN" dirty="0"/>
              <a:t>classify tasks</a:t>
            </a:r>
            <a:endParaRPr lang="zh-CN" altLang="en-US" dirty="0"/>
          </a:p>
        </p:txBody>
      </p:sp>
    </p:spTree>
    <p:extLst>
      <p:ext uri="{BB962C8B-B14F-4D97-AF65-F5344CB8AC3E}">
        <p14:creationId xmlns:p14="http://schemas.microsoft.com/office/powerpoint/2010/main" val="392323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document of the external API we call, which can perform CRUD operations.</a:t>
            </a:r>
            <a:endParaRPr lang="zh-CN" altLang="en-US" dirty="0"/>
          </a:p>
        </p:txBody>
      </p:sp>
    </p:spTree>
    <p:extLst>
      <p:ext uri="{BB962C8B-B14F-4D97-AF65-F5344CB8AC3E}">
        <p14:creationId xmlns:p14="http://schemas.microsoft.com/office/powerpoint/2010/main" val="97020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system consists of different pages, each of which implements a different function, and the specific content </a:t>
            </a:r>
            <a:r>
              <a:rPr lang="en-US" altLang="zh-CN" dirty="0" err="1"/>
              <a:t>wll</a:t>
            </a:r>
            <a:r>
              <a:rPr lang="en-US" altLang="zh-CN" dirty="0"/>
              <a:t> be displayed</a:t>
            </a:r>
            <a:endParaRPr lang="zh-CN" altLang="en-US" dirty="0"/>
          </a:p>
        </p:txBody>
      </p:sp>
    </p:spTree>
    <p:extLst>
      <p:ext uri="{BB962C8B-B14F-4D97-AF65-F5344CB8AC3E}">
        <p14:creationId xmlns:p14="http://schemas.microsoft.com/office/powerpoint/2010/main" val="364722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fetches asset data from the backend API /</a:t>
            </a:r>
            <a:r>
              <a:rPr lang="en-US" altLang="zh-CN" dirty="0" err="1"/>
              <a:t>api</a:t>
            </a:r>
            <a:r>
              <a:rPr lang="en-US" altLang="zh-CN" dirty="0"/>
              <a:t>/assets using the provided </a:t>
            </a:r>
            <a:r>
              <a:rPr lang="en-US" altLang="zh-CN" dirty="0" err="1"/>
              <a:t>portfolio_id</a:t>
            </a:r>
            <a:r>
              <a:rPr lang="en-US" altLang="zh-CN" dirty="0"/>
              <a:t> and displays it through interactive charts and lists. </a:t>
            </a:r>
          </a:p>
          <a:p>
            <a:r>
              <a:rPr lang="en-US" altLang="zh-CN" dirty="0"/>
              <a:t>Display asset details in a list</a:t>
            </a:r>
          </a:p>
          <a:p>
            <a:r>
              <a:rPr lang="en-US" altLang="zh-CN" dirty="0"/>
              <a:t>•✅ Dynamic pie chart for asset proportion, The graph is dynamic, and when you click on different parts, detailed information such as percentage and so on will be displayed.</a:t>
            </a:r>
          </a:p>
          <a:p>
            <a:r>
              <a:rPr lang="en-US" altLang="zh-CN" dirty="0"/>
              <a:t>•✅ Bar chart for comparing current value and initial investment </a:t>
            </a:r>
            <a:r>
              <a:rPr lang="zh-CN" altLang="en-US" dirty="0"/>
              <a:t> </a:t>
            </a:r>
            <a:r>
              <a:rPr lang="en-US" altLang="zh-CN" dirty="0"/>
              <a:t>to</a:t>
            </a:r>
            <a:r>
              <a:rPr lang="zh-CN" altLang="en-US" dirty="0"/>
              <a:t> </a:t>
            </a:r>
            <a:r>
              <a:rPr lang="en-US" altLang="zh-CN" dirty="0"/>
              <a:t>get</a:t>
            </a:r>
            <a:r>
              <a:rPr lang="zh-CN" altLang="en-US" dirty="0"/>
              <a:t> </a:t>
            </a:r>
            <a:r>
              <a:rPr lang="en-US" altLang="zh-CN" dirty="0"/>
              <a:t>profit.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Profits are also shown in the list above. The green number indicates that you have made a profit of $445, which is a 4.6% increase. The red number indicates that you have lost $760, which is an decrease of 1.19%. By comparing the highs and lows of the bar chart, you can also see whether you have made a profit or a loss.</a:t>
            </a:r>
          </a:p>
          <a:p>
            <a:r>
              <a:rPr lang="en-US" altLang="zh-CN" dirty="0"/>
              <a:t>•✅ Bar chart for asset type distribution.</a:t>
            </a:r>
          </a:p>
          <a:p>
            <a:endParaRPr lang="en-US" altLang="zh-CN" dirty="0"/>
          </a:p>
        </p:txBody>
      </p:sp>
    </p:spTree>
    <p:extLst>
      <p:ext uri="{BB962C8B-B14F-4D97-AF65-F5344CB8AC3E}">
        <p14:creationId xmlns:p14="http://schemas.microsoft.com/office/powerpoint/2010/main" val="3536692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you use the system we designed, you will find that portfolio management has never been so efficient. We hope we can become the most reliable "second brain" for your team's decision-making.</a:t>
            </a:r>
            <a:endParaRPr lang="zh-CN" altLang="en-US" dirty="0"/>
          </a:p>
        </p:txBody>
      </p:sp>
    </p:spTree>
    <p:extLst>
      <p:ext uri="{BB962C8B-B14F-4D97-AF65-F5344CB8AC3E}">
        <p14:creationId xmlns:p14="http://schemas.microsoft.com/office/powerpoint/2010/main" val="421820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Through the development of our combined visualization tools, we have gained practical experience throughout the entire software development cycle - from the initial requirements analysis and API calls, to front-end development, data processing, and the use of interactive charts for visual representation.</a:t>
            </a:r>
          </a:p>
          <a:p>
            <a:endParaRPr lang="en-US" altLang="zh-CN" dirty="0"/>
          </a:p>
          <a:p>
            <a:r>
              <a:rPr lang="en-US" altLang="zh-CN" dirty="0"/>
              <a:t>We have learned how important clear communication, modular design and data consistency are in team-based development. Although this project was a valuable learning experience, we also encountered some difficulties. For instance, synchronizing the front-end and back-end interfaces requires more effort than expected, and debugging and chart configuration also take longer than anticipated.</a:t>
            </a:r>
          </a:p>
          <a:p>
            <a:endParaRPr lang="en-US" altLang="zh-CN" dirty="0"/>
          </a:p>
          <a:p>
            <a:r>
              <a:rPr lang="en-US" altLang="zh-CN" dirty="0"/>
              <a:t>We think in finance, such tools can help junior analysts or clients understand the composition of their investment portfolios more effectively. It can be used for internal presentations or customer-facing dashboards to illustrate asset allocation, profit and loss performance, and diversification - all of which are crucial for wealth management and consulting services.</a:t>
            </a:r>
            <a:endParaRPr lang="zh-CN" altLang="en-US" dirty="0"/>
          </a:p>
        </p:txBody>
      </p:sp>
    </p:spTree>
    <p:extLst>
      <p:ext uri="{BB962C8B-B14F-4D97-AF65-F5344CB8AC3E}">
        <p14:creationId xmlns:p14="http://schemas.microsoft.com/office/powerpoint/2010/main" val="389325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2179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smtClean="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E541-D01C-4BE1-A7B1-63E4BF3FBABE}"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2025/7/31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smtClean="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17DD60-47FA-4B32-81B4-CD6913E95DB4}"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10243"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B6759-B242-4398-84ED-40D8489E337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10916D-90DB-4401-954A-5B35F513C93C}"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11267"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AD45C73-821D-4AB8-9C37-01E2BC84E689}"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859C31-FB6A-434B-B91A-282FC010C3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12291"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7FF033-7D7D-4356-A94E-0B97CFDE78CD}"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393DC4-2608-4D95-B0EC-90F02A3F1C22}"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2051"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121CCB-5C42-4B8B-90FC-99960EC7E1A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59686D-469D-4331-A01F-A056355DC3D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3075"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444D6C-F2C2-4491-A9EE-1174C2A740C2}"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1EED33B-FFB2-48CB-A449-BFAAB7140239}"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4099"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063B48-9F0C-4935-B024-69F3140B068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83806E-5441-4BC3-8103-4FC4D5AADF9B}"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5123"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994F8-9CF2-4950-BCDE-6AF5F00BD256}"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DEE1D-7EC0-4BE7-A4D3-1309BF44C06F}"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6147"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1C383-EF6D-4C5F-92C4-C1F6D0B29685}"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A672F4-8202-412D-BD03-4C6AA3D9A0DD}"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7170"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7171"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FA7E07-A052-4713-B886-BE8C283DB560}"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A9164-4FAB-4421-8D52-D7CC91C6D04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8194"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8195"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FDD969-4604-47F8-AFE3-AB6565F0AD8F}"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EC35E5-2FDC-4FF5-AE58-A390754522E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9218" name="标题占位符 1"/>
          <p:cNvSpPr>
            <a:spLocks noGrp="1"/>
          </p:cNvSpPr>
          <p:nvPr>
            <p:ph type="title"/>
          </p:nvPr>
        </p:nvSpPr>
        <p:spPr>
          <a:xfrm>
            <a:off x="609600" y="274638"/>
            <a:ext cx="10972800" cy="1143000"/>
          </a:xfrm>
          <a:prstGeom prst="rect">
            <a:avLst/>
          </a:prstGeom>
          <a:noFill/>
          <a:ln w="9525">
            <a:noFill/>
          </a:ln>
        </p:spPr>
        <p:txBody>
          <a:bodyPr anchor="ctr"/>
          <a:lstStyle/>
          <a:p>
            <a:pPr lvl="0"/>
            <a:r>
              <a:rPr lang="zh-CN" altLang="zh-CN" dirty="0"/>
              <a:t>单击此处编辑母版标题样式</a:t>
            </a:r>
          </a:p>
        </p:txBody>
      </p:sp>
      <p:sp>
        <p:nvSpPr>
          <p:cNvPr id="9219"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smtClean="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9674B-5A62-41C9-A614-225417C71361}" type="datetimeFigureOut">
              <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2025/7/31</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smtClean="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方正兰亭超细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F3E7D1-BE4E-41ED-879E-C7945BA3555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方正兰亭超细黑简体" pitchFamily="2" charset="-122"/>
                <a:cs typeface="+mn-cs"/>
              </a:rPr>
              <a:t>‹#›</a:t>
            </a:fld>
            <a:endParaRPr kumimoji="0" lang="zh-CN" altLang="en-US" sz="1600" b="0" i="0" u="none" strike="noStrike" kern="1200" cap="none" spc="0" normalizeH="0" baseline="0" noProof="0">
              <a:ln>
                <a:noFill/>
              </a:ln>
              <a:solidFill>
                <a:srgbClr val="898989"/>
              </a:solidFill>
              <a:effectLst/>
              <a:uLnTx/>
              <a:uFillTx/>
              <a:latin typeface="Calibri" panose="020F0502020204030204" pitchFamily="34" charset="0"/>
              <a:ea typeface="方正兰亭超细黑简体"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1217930" rtl="0" eaLnBrk="0" fontAlgn="base" hangingPunct="0">
        <a:spcBef>
          <a:spcPct val="0"/>
        </a:spcBef>
        <a:spcAft>
          <a:spcPct val="0"/>
        </a:spcAft>
        <a:defRPr sz="58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930"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93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93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p:cNvPicPr>
          <p:nvPr/>
        </p:nvPicPr>
        <p:blipFill>
          <a:blip r:embed="rId3"/>
          <a:srcRect t="28931"/>
          <a:stretch>
            <a:fillRect/>
          </a:stretch>
        </p:blipFill>
        <p:spPr>
          <a:xfrm>
            <a:off x="0" y="-306150"/>
            <a:ext cx="12192000" cy="3779838"/>
          </a:xfrm>
          <a:prstGeom prst="rect">
            <a:avLst/>
          </a:prstGeom>
          <a:noFill/>
          <a:ln w="9525">
            <a:noFill/>
          </a:ln>
        </p:spPr>
      </p:pic>
      <p:sp>
        <p:nvSpPr>
          <p:cNvPr id="14339" name="文本框 4"/>
          <p:cNvSpPr txBox="1"/>
          <p:nvPr/>
        </p:nvSpPr>
        <p:spPr>
          <a:xfrm>
            <a:off x="2017986" y="3034288"/>
            <a:ext cx="7898523" cy="221599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dist" eaLnBrk="1" hangingPunct="1">
              <a:lnSpc>
                <a:spcPct val="100000"/>
              </a:lnSpc>
              <a:spcBef>
                <a:spcPct val="0"/>
              </a:spcBef>
              <a:buNone/>
            </a:pPr>
            <a:r>
              <a:rPr lang="en-US" altLang="zh-CN" sz="13800" dirty="0" err="1">
                <a:solidFill>
                  <a:srgbClr val="2BA854"/>
                </a:solidFill>
                <a:latin typeface="Impact" panose="020B0806030902050204" pitchFamily="34" charset="0"/>
              </a:rPr>
              <a:t>Fin</a:t>
            </a:r>
            <a:r>
              <a:rPr lang="en-US" altLang="zh-CN" sz="13800" dirty="0" err="1">
                <a:solidFill>
                  <a:srgbClr val="00ACEB"/>
                </a:solidFill>
                <a:latin typeface="Impact" panose="020B0806030902050204" pitchFamily="34" charset="0"/>
              </a:rPr>
              <a:t>Optimal</a:t>
            </a:r>
            <a:endParaRPr lang="zh-CN" altLang="en-US" sz="13800" dirty="0">
              <a:solidFill>
                <a:srgbClr val="00ACEB"/>
              </a:solidFill>
              <a:latin typeface="Impact" panose="020B0806030902050204" pitchFamily="34" charset="0"/>
            </a:endParaRPr>
          </a:p>
        </p:txBody>
      </p:sp>
      <p:sp>
        <p:nvSpPr>
          <p:cNvPr id="14340" name="文本框 5"/>
          <p:cNvSpPr txBox="1"/>
          <p:nvPr/>
        </p:nvSpPr>
        <p:spPr>
          <a:xfrm>
            <a:off x="1282699" y="5250279"/>
            <a:ext cx="9626600"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1600" b="1" dirty="0">
                <a:solidFill>
                  <a:srgbClr val="262626"/>
                </a:solidFill>
                <a:latin typeface="微软雅黑" panose="020B0503020204020204" pitchFamily="34" charset="-122"/>
                <a:ea typeface="微软雅黑" panose="020B0503020204020204" pitchFamily="34" charset="-122"/>
              </a:rPr>
              <a:t>A tool for visual management and analysis of personal or institutional asset portfolios.</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14341" name="圆角矩形 6"/>
          <p:cNvSpPr/>
          <p:nvPr/>
        </p:nvSpPr>
        <p:spPr>
          <a:xfrm>
            <a:off x="304800" y="5054486"/>
            <a:ext cx="11207750" cy="685800"/>
          </a:xfrm>
          <a:prstGeom prst="roundRect">
            <a:avLst>
              <a:gd name="adj" fmla="val 16667"/>
            </a:avLst>
          </a:prstGeom>
          <a:noFill/>
          <a:ln w="3175" cap="flat" cmpd="sng">
            <a:solidFill>
              <a:srgbClr val="595959"/>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 name="文本框 23">
            <a:extLst>
              <a:ext uri="{FF2B5EF4-FFF2-40B4-BE49-F238E27FC236}">
                <a16:creationId xmlns:a16="http://schemas.microsoft.com/office/drawing/2014/main" id="{3B4329D4-8D70-6672-F9B5-6E2FBC22FF6C}"/>
              </a:ext>
            </a:extLst>
          </p:cNvPr>
          <p:cNvSpPr txBox="1"/>
          <p:nvPr/>
        </p:nvSpPr>
        <p:spPr>
          <a:xfrm>
            <a:off x="8476591" y="5936079"/>
            <a:ext cx="3035959" cy="36933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767171"/>
                </a:solidFill>
                <a:latin typeface="Arial" panose="020B0604020202020204" pitchFamily="34" charset="0"/>
                <a:ea typeface="Arial" panose="020B0604020202020204" pitchFamily="34" charset="0"/>
              </a:rPr>
              <a:t>By Team3—— </a:t>
            </a:r>
            <a:r>
              <a:rPr lang="en-US" altLang="zh-CN" sz="1800" b="1" dirty="0" err="1">
                <a:solidFill>
                  <a:srgbClr val="767171"/>
                </a:solidFill>
                <a:latin typeface="Arial" panose="020B0604020202020204" pitchFamily="34" charset="0"/>
                <a:ea typeface="Arial" panose="020B0604020202020204" pitchFamily="34" charset="0"/>
              </a:rPr>
              <a:t>DataWealth</a:t>
            </a:r>
            <a:endParaRPr lang="zh-CN" altLang="en-US" sz="1800" b="1" dirty="0">
              <a:solidFill>
                <a:srgbClr val="767171"/>
              </a:solidFill>
              <a:latin typeface="Arial" panose="020B060402020202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67E82-3B48-AC0F-BA7E-252A091A1D2E}"/>
            </a:ext>
          </a:extLst>
        </p:cNvPr>
        <p:cNvGrpSpPr/>
        <p:nvPr/>
      </p:nvGrpSpPr>
      <p:grpSpPr>
        <a:xfrm>
          <a:off x="0" y="0"/>
          <a:ext cx="0" cy="0"/>
          <a:chOff x="0" y="0"/>
          <a:chExt cx="0" cy="0"/>
        </a:xfrm>
      </p:grpSpPr>
      <p:pic>
        <p:nvPicPr>
          <p:cNvPr id="48" name="图片 4">
            <a:extLst>
              <a:ext uri="{FF2B5EF4-FFF2-40B4-BE49-F238E27FC236}">
                <a16:creationId xmlns:a16="http://schemas.microsoft.com/office/drawing/2014/main" id="{8E7BE352-4B6C-03DA-E5D0-504B8BDBBC67}"/>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pic>
        <p:nvPicPr>
          <p:cNvPr id="2" name="图片 1">
            <a:extLst>
              <a:ext uri="{FF2B5EF4-FFF2-40B4-BE49-F238E27FC236}">
                <a16:creationId xmlns:a16="http://schemas.microsoft.com/office/drawing/2014/main" id="{D9C12F92-96CD-58D7-C1DD-DEC691B2F5EF}"/>
              </a:ext>
            </a:extLst>
          </p:cNvPr>
          <p:cNvPicPr>
            <a:picLocks noChangeAspect="1"/>
          </p:cNvPicPr>
          <p:nvPr/>
        </p:nvPicPr>
        <p:blipFill>
          <a:blip r:embed="rId3"/>
          <a:stretch>
            <a:fillRect/>
          </a:stretch>
        </p:blipFill>
        <p:spPr>
          <a:xfrm>
            <a:off x="990600" y="1314082"/>
            <a:ext cx="9889345" cy="5185143"/>
          </a:xfrm>
          <a:prstGeom prst="rect">
            <a:avLst/>
          </a:prstGeom>
        </p:spPr>
      </p:pic>
      <p:sp>
        <p:nvSpPr>
          <p:cNvPr id="4" name="文本框 23">
            <a:extLst>
              <a:ext uri="{FF2B5EF4-FFF2-40B4-BE49-F238E27FC236}">
                <a16:creationId xmlns:a16="http://schemas.microsoft.com/office/drawing/2014/main" id="{FFC34101-0ABA-4E6A-5249-33BA079966C8}"/>
              </a:ext>
            </a:extLst>
          </p:cNvPr>
          <p:cNvSpPr txBox="1"/>
          <p:nvPr/>
        </p:nvSpPr>
        <p:spPr>
          <a:xfrm>
            <a:off x="1792410" y="493067"/>
            <a:ext cx="4084195"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Tech Stack---- External API</a:t>
            </a:r>
          </a:p>
        </p:txBody>
      </p:sp>
    </p:spTree>
    <p:extLst>
      <p:ext uri="{BB962C8B-B14F-4D97-AF65-F5344CB8AC3E}">
        <p14:creationId xmlns:p14="http://schemas.microsoft.com/office/powerpoint/2010/main" val="3131608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75111-2AEB-0D8F-A72D-EDCFB45A0AE2}"/>
            </a:ext>
          </a:extLst>
        </p:cNvPr>
        <p:cNvGrpSpPr/>
        <p:nvPr/>
      </p:nvGrpSpPr>
      <p:grpSpPr>
        <a:xfrm>
          <a:off x="0" y="0"/>
          <a:ext cx="0" cy="0"/>
          <a:chOff x="0" y="0"/>
          <a:chExt cx="0" cy="0"/>
        </a:xfrm>
      </p:grpSpPr>
      <p:pic>
        <p:nvPicPr>
          <p:cNvPr id="48" name="图片 4">
            <a:extLst>
              <a:ext uri="{FF2B5EF4-FFF2-40B4-BE49-F238E27FC236}">
                <a16:creationId xmlns:a16="http://schemas.microsoft.com/office/drawing/2014/main" id="{B65A2811-B5BF-FD10-4FB6-8C7CF8712B33}"/>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2" name="文本框 23">
            <a:extLst>
              <a:ext uri="{FF2B5EF4-FFF2-40B4-BE49-F238E27FC236}">
                <a16:creationId xmlns:a16="http://schemas.microsoft.com/office/drawing/2014/main" id="{6966C93E-2965-652E-0415-5A0B263A0746}"/>
              </a:ext>
            </a:extLst>
          </p:cNvPr>
          <p:cNvSpPr txBox="1"/>
          <p:nvPr/>
        </p:nvSpPr>
        <p:spPr>
          <a:xfrm>
            <a:off x="1792410" y="493067"/>
            <a:ext cx="3688446"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Tech Stack---- </a:t>
            </a:r>
            <a:r>
              <a:rPr lang="en-US" altLang="zh-CN" sz="2400" b="1" dirty="0" err="1">
                <a:solidFill>
                  <a:srgbClr val="767171"/>
                </a:solidFill>
                <a:latin typeface="Arial" panose="020B0604020202020204" pitchFamily="34" charset="0"/>
                <a:cs typeface="Arial" panose="020B0604020202020204" pitchFamily="34" charset="0"/>
              </a:rPr>
              <a:t>DataBase</a:t>
            </a:r>
            <a:endParaRPr lang="en-US" altLang="zh-CN" sz="2400" b="1" dirty="0">
              <a:solidFill>
                <a:srgbClr val="76717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6D917D6C-FCBC-37DF-8968-F4211F1FC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369" y="1037841"/>
            <a:ext cx="1815852" cy="3707364"/>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a:extLst>
              <a:ext uri="{FF2B5EF4-FFF2-40B4-BE49-F238E27FC236}">
                <a16:creationId xmlns:a16="http://schemas.microsoft.com/office/drawing/2014/main" id="{8BEF1E89-89ED-3379-9463-82367CDAC8A9}"/>
              </a:ext>
            </a:extLst>
          </p:cNvPr>
          <p:cNvPicPr>
            <a:picLocks noChangeAspect="1"/>
          </p:cNvPicPr>
          <p:nvPr/>
        </p:nvPicPr>
        <p:blipFill>
          <a:blip r:embed="rId4"/>
          <a:stretch>
            <a:fillRect/>
          </a:stretch>
        </p:blipFill>
        <p:spPr>
          <a:xfrm>
            <a:off x="6338447" y="4179995"/>
            <a:ext cx="1693764" cy="2452167"/>
          </a:xfrm>
          <a:prstGeom prst="rect">
            <a:avLst/>
          </a:prstGeom>
        </p:spPr>
      </p:pic>
      <p:pic>
        <p:nvPicPr>
          <p:cNvPr id="37" name="图片 36">
            <a:extLst>
              <a:ext uri="{FF2B5EF4-FFF2-40B4-BE49-F238E27FC236}">
                <a16:creationId xmlns:a16="http://schemas.microsoft.com/office/drawing/2014/main" id="{4CC148BF-1ADF-E200-EC0B-9E035EA785D0}"/>
              </a:ext>
            </a:extLst>
          </p:cNvPr>
          <p:cNvPicPr>
            <a:picLocks noChangeAspect="1"/>
          </p:cNvPicPr>
          <p:nvPr/>
        </p:nvPicPr>
        <p:blipFill>
          <a:blip r:embed="rId5"/>
          <a:stretch>
            <a:fillRect/>
          </a:stretch>
        </p:blipFill>
        <p:spPr>
          <a:xfrm>
            <a:off x="517450" y="2215158"/>
            <a:ext cx="1398275" cy="1736567"/>
          </a:xfrm>
          <a:prstGeom prst="rect">
            <a:avLst/>
          </a:prstGeom>
        </p:spPr>
      </p:pic>
      <p:pic>
        <p:nvPicPr>
          <p:cNvPr id="42" name="图片 41">
            <a:extLst>
              <a:ext uri="{FF2B5EF4-FFF2-40B4-BE49-F238E27FC236}">
                <a16:creationId xmlns:a16="http://schemas.microsoft.com/office/drawing/2014/main" id="{11B64FDD-109D-E3B6-9C2F-35148CE1AA9E}"/>
              </a:ext>
            </a:extLst>
          </p:cNvPr>
          <p:cNvPicPr>
            <a:picLocks noChangeAspect="1"/>
          </p:cNvPicPr>
          <p:nvPr/>
        </p:nvPicPr>
        <p:blipFill>
          <a:blip r:embed="rId6"/>
          <a:stretch>
            <a:fillRect/>
          </a:stretch>
        </p:blipFill>
        <p:spPr>
          <a:xfrm>
            <a:off x="1624481" y="4465728"/>
            <a:ext cx="1815851" cy="1880703"/>
          </a:xfrm>
          <a:prstGeom prst="rect">
            <a:avLst/>
          </a:prstGeom>
        </p:spPr>
      </p:pic>
      <p:pic>
        <p:nvPicPr>
          <p:cNvPr id="43" name="图片 42">
            <a:extLst>
              <a:ext uri="{FF2B5EF4-FFF2-40B4-BE49-F238E27FC236}">
                <a16:creationId xmlns:a16="http://schemas.microsoft.com/office/drawing/2014/main" id="{E886ABBD-1277-0A47-A6E9-297C419A0B61}"/>
              </a:ext>
            </a:extLst>
          </p:cNvPr>
          <p:cNvPicPr>
            <a:picLocks noChangeAspect="1"/>
          </p:cNvPicPr>
          <p:nvPr/>
        </p:nvPicPr>
        <p:blipFill>
          <a:blip r:embed="rId7"/>
          <a:stretch>
            <a:fillRect/>
          </a:stretch>
        </p:blipFill>
        <p:spPr>
          <a:xfrm>
            <a:off x="9455558" y="998645"/>
            <a:ext cx="1693764" cy="3848416"/>
          </a:xfrm>
          <a:prstGeom prst="rect">
            <a:avLst/>
          </a:prstGeom>
        </p:spPr>
      </p:pic>
      <p:pic>
        <p:nvPicPr>
          <p:cNvPr id="46" name="图片 45">
            <a:extLst>
              <a:ext uri="{FF2B5EF4-FFF2-40B4-BE49-F238E27FC236}">
                <a16:creationId xmlns:a16="http://schemas.microsoft.com/office/drawing/2014/main" id="{5E7FB832-BC58-8639-0EC2-9259F17D82DE}"/>
              </a:ext>
            </a:extLst>
          </p:cNvPr>
          <p:cNvPicPr>
            <a:picLocks noChangeAspect="1"/>
          </p:cNvPicPr>
          <p:nvPr/>
        </p:nvPicPr>
        <p:blipFill>
          <a:blip r:embed="rId8"/>
          <a:stretch>
            <a:fillRect/>
          </a:stretch>
        </p:blipFill>
        <p:spPr>
          <a:xfrm>
            <a:off x="6735003" y="1081389"/>
            <a:ext cx="1668773" cy="2532748"/>
          </a:xfrm>
          <a:prstGeom prst="rect">
            <a:avLst/>
          </a:prstGeom>
        </p:spPr>
      </p:pic>
      <p:cxnSp>
        <p:nvCxnSpPr>
          <p:cNvPr id="52" name="直接箭头连接符 51">
            <a:extLst>
              <a:ext uri="{FF2B5EF4-FFF2-40B4-BE49-F238E27FC236}">
                <a16:creationId xmlns:a16="http://schemas.microsoft.com/office/drawing/2014/main" id="{97633B7A-C341-1711-9B51-1B1503C3046E}"/>
              </a:ext>
            </a:extLst>
          </p:cNvPr>
          <p:cNvCxnSpPr>
            <a:cxnSpLocks/>
          </p:cNvCxnSpPr>
          <p:nvPr/>
        </p:nvCxnSpPr>
        <p:spPr bwMode="auto">
          <a:xfrm flipH="1">
            <a:off x="1679436" y="1992850"/>
            <a:ext cx="2392562" cy="36150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79A20B1E-D53E-BBF5-C3F6-364F45166FD2}"/>
              </a:ext>
            </a:extLst>
          </p:cNvPr>
          <p:cNvCxnSpPr>
            <a:cxnSpLocks/>
          </p:cNvCxnSpPr>
          <p:nvPr/>
        </p:nvCxnSpPr>
        <p:spPr bwMode="auto">
          <a:xfrm>
            <a:off x="1792410" y="3806456"/>
            <a:ext cx="914400" cy="82225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a:extLst>
              <a:ext uri="{FF2B5EF4-FFF2-40B4-BE49-F238E27FC236}">
                <a16:creationId xmlns:a16="http://schemas.microsoft.com/office/drawing/2014/main" id="{1F8C6B61-E043-3047-9DCC-9C5A76B93187}"/>
              </a:ext>
            </a:extLst>
          </p:cNvPr>
          <p:cNvCxnSpPr>
            <a:cxnSpLocks/>
          </p:cNvCxnSpPr>
          <p:nvPr/>
        </p:nvCxnSpPr>
        <p:spPr bwMode="auto">
          <a:xfrm>
            <a:off x="8250865" y="2354357"/>
            <a:ext cx="1261730"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024" name="直接箭头连接符 1023">
            <a:extLst>
              <a:ext uri="{FF2B5EF4-FFF2-40B4-BE49-F238E27FC236}">
                <a16:creationId xmlns:a16="http://schemas.microsoft.com/office/drawing/2014/main" id="{C8734E38-00F4-F521-CB06-56B920A90609}"/>
              </a:ext>
            </a:extLst>
          </p:cNvPr>
          <p:cNvCxnSpPr>
            <a:stCxn id="35" idx="0"/>
            <a:endCxn id="1026" idx="3"/>
          </p:cNvCxnSpPr>
          <p:nvPr/>
        </p:nvCxnSpPr>
        <p:spPr bwMode="auto">
          <a:xfrm flipH="1" flipV="1">
            <a:off x="5683221" y="2891523"/>
            <a:ext cx="1502108" cy="128847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027" name="直接箭头连接符 1026">
            <a:extLst>
              <a:ext uri="{FF2B5EF4-FFF2-40B4-BE49-F238E27FC236}">
                <a16:creationId xmlns:a16="http://schemas.microsoft.com/office/drawing/2014/main" id="{D1D0257B-E1E9-BDE9-6884-BBF2B1AF83AE}"/>
              </a:ext>
            </a:extLst>
          </p:cNvPr>
          <p:cNvCxnSpPr/>
          <p:nvPr/>
        </p:nvCxnSpPr>
        <p:spPr bwMode="auto">
          <a:xfrm flipH="1">
            <a:off x="5734493" y="1906772"/>
            <a:ext cx="900223" cy="70883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4880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4F56-4376-7061-4BD2-24CD3B32AB66}"/>
            </a:ext>
          </a:extLst>
        </p:cNvPr>
        <p:cNvGrpSpPr/>
        <p:nvPr/>
      </p:nvGrpSpPr>
      <p:grpSpPr>
        <a:xfrm>
          <a:off x="0" y="0"/>
          <a:ext cx="0" cy="0"/>
          <a:chOff x="0" y="0"/>
          <a:chExt cx="0" cy="0"/>
        </a:xfrm>
      </p:grpSpPr>
      <p:sp>
        <p:nvSpPr>
          <p:cNvPr id="40962" name="任意多边形 37">
            <a:extLst>
              <a:ext uri="{FF2B5EF4-FFF2-40B4-BE49-F238E27FC236}">
                <a16:creationId xmlns:a16="http://schemas.microsoft.com/office/drawing/2014/main" id="{29A6295A-4823-5541-2D55-A245E003702D}"/>
              </a:ext>
            </a:extLst>
          </p:cNvPr>
          <p:cNvSpPr/>
          <p:nvPr/>
        </p:nvSpPr>
        <p:spPr>
          <a:xfrm rot="2700000">
            <a:off x="3649662" y="1993572"/>
            <a:ext cx="3973512" cy="3973513"/>
          </a:xfrm>
          <a:custGeom>
            <a:avLst/>
            <a:gdLst/>
            <a:ahLst/>
            <a:cxnLst>
              <a:cxn ang="0">
                <a:pos x="135634" y="3182707"/>
              </a:cxn>
              <a:cxn ang="0">
                <a:pos x="3182709" y="135634"/>
              </a:cxn>
              <a:cxn ang="0">
                <a:pos x="3837603" y="135634"/>
              </a:cxn>
              <a:cxn ang="0">
                <a:pos x="3837603" y="790528"/>
              </a:cxn>
              <a:cxn ang="0">
                <a:pos x="790528" y="3837601"/>
              </a:cxn>
              <a:cxn ang="0">
                <a:pos x="208278"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pic>
        <p:nvPicPr>
          <p:cNvPr id="40963" name="图片 4">
            <a:extLst>
              <a:ext uri="{FF2B5EF4-FFF2-40B4-BE49-F238E27FC236}">
                <a16:creationId xmlns:a16="http://schemas.microsoft.com/office/drawing/2014/main" id="{E1C1BA37-5BCB-FA69-EDAA-7BE226D7BB58}"/>
              </a:ext>
            </a:extLst>
          </p:cNvPr>
          <p:cNvPicPr>
            <a:picLocks noChangeAspect="1"/>
          </p:cNvPicPr>
          <p:nvPr/>
        </p:nvPicPr>
        <p:blipFill>
          <a:blip r:embed="rId3"/>
          <a:stretch>
            <a:fillRect/>
          </a:stretch>
        </p:blipFill>
        <p:spPr>
          <a:xfrm>
            <a:off x="0" y="352098"/>
            <a:ext cx="1981200" cy="730250"/>
          </a:xfrm>
          <a:prstGeom prst="rect">
            <a:avLst/>
          </a:prstGeom>
          <a:noFill/>
          <a:ln w="9525">
            <a:noFill/>
          </a:ln>
          <a:effectLst>
            <a:outerShdw dist="38100" dir="8100000" algn="ctr" rotWithShape="0">
              <a:srgbClr val="000000">
                <a:alpha val="39000"/>
              </a:srgbClr>
            </a:outerShdw>
          </a:effectLst>
        </p:spPr>
      </p:pic>
      <p:sp>
        <p:nvSpPr>
          <p:cNvPr id="40964" name="Oval 25">
            <a:extLst>
              <a:ext uri="{FF2B5EF4-FFF2-40B4-BE49-F238E27FC236}">
                <a16:creationId xmlns:a16="http://schemas.microsoft.com/office/drawing/2014/main" id="{BCFB0179-FA60-5824-1FD2-F43AECC4587E}"/>
              </a:ext>
            </a:extLst>
          </p:cNvPr>
          <p:cNvSpPr/>
          <p:nvPr/>
        </p:nvSpPr>
        <p:spPr>
          <a:xfrm>
            <a:off x="1822449" y="1471285"/>
            <a:ext cx="925513" cy="927100"/>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A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965" name="任意多边形 3">
            <a:extLst>
              <a:ext uri="{FF2B5EF4-FFF2-40B4-BE49-F238E27FC236}">
                <a16:creationId xmlns:a16="http://schemas.microsoft.com/office/drawing/2014/main" id="{34246689-5C3F-7720-22C8-0A0084485D59}"/>
              </a:ext>
            </a:extLst>
          </p:cNvPr>
          <p:cNvSpPr/>
          <p:nvPr/>
        </p:nvSpPr>
        <p:spPr>
          <a:xfrm rot="2700000">
            <a:off x="3589337" y="-52715"/>
            <a:ext cx="3973512" cy="3973512"/>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66" name="任意多边形 5">
            <a:extLst>
              <a:ext uri="{FF2B5EF4-FFF2-40B4-BE49-F238E27FC236}">
                <a16:creationId xmlns:a16="http://schemas.microsoft.com/office/drawing/2014/main" id="{1F524B14-B173-C830-B158-E7C4BFE1C9D1}"/>
              </a:ext>
            </a:extLst>
          </p:cNvPr>
          <p:cNvSpPr/>
          <p:nvPr/>
        </p:nvSpPr>
        <p:spPr>
          <a:xfrm flipH="1">
            <a:off x="3836987" y="2492047"/>
            <a:ext cx="5318125" cy="927100"/>
          </a:xfrm>
          <a:custGeom>
            <a:avLst/>
            <a:gdLst/>
            <a:ahLst/>
            <a:cxnLst>
              <a:cxn ang="0">
                <a:pos x="4855872" y="0"/>
              </a:cxn>
              <a:cxn ang="0">
                <a:pos x="544307" y="0"/>
              </a:cxn>
              <a:cxn ang="0">
                <a:pos x="90385" y="370452"/>
              </a:cxn>
              <a:cxn ang="0">
                <a:pos x="90050" y="373784"/>
              </a:cxn>
              <a:cxn ang="0">
                <a:pos x="0" y="463955"/>
              </a:cxn>
              <a:cxn ang="0">
                <a:pos x="90050" y="554128"/>
              </a:cxn>
              <a:cxn ang="0">
                <a:pos x="90385" y="557459"/>
              </a:cxn>
              <a:cxn ang="0">
                <a:pos x="544307" y="927911"/>
              </a:cxn>
              <a:cxn ang="0">
                <a:pos x="4855872" y="927911"/>
              </a:cxn>
              <a:cxn ang="0">
                <a:pos x="5319205" y="463955"/>
              </a:cxn>
              <a:cxn ang="0">
                <a:pos x="4855872" y="0"/>
              </a:cxn>
            </a:cxnLst>
            <a:rect l="0" t="0" r="0" b="0"/>
            <a:pathLst>
              <a:path w="5317045" h="926290">
                <a:moveTo>
                  <a:pt x="4853900" y="0"/>
                </a:moveTo>
                <a:lnTo>
                  <a:pt x="544085" y="0"/>
                </a:lnTo>
                <a:cubicBezTo>
                  <a:pt x="320270" y="0"/>
                  <a:pt x="133536" y="158758"/>
                  <a:pt x="90349" y="369805"/>
                </a:cubicBezTo>
                <a:lnTo>
                  <a:pt x="90014" y="373131"/>
                </a:lnTo>
                <a:lnTo>
                  <a:pt x="0" y="463145"/>
                </a:lnTo>
                <a:lnTo>
                  <a:pt x="90014" y="553160"/>
                </a:lnTo>
                <a:lnTo>
                  <a:pt x="90349" y="556485"/>
                </a:lnTo>
                <a:cubicBezTo>
                  <a:pt x="133536" y="767532"/>
                  <a:pt x="320270" y="926290"/>
                  <a:pt x="544085" y="926290"/>
                </a:cubicBezTo>
                <a:lnTo>
                  <a:pt x="4853900" y="926290"/>
                </a:lnTo>
                <a:cubicBezTo>
                  <a:pt x="5109688" y="926290"/>
                  <a:pt x="5317045" y="718933"/>
                  <a:pt x="5317045" y="463145"/>
                </a:cubicBezTo>
                <a:cubicBezTo>
                  <a:pt x="5317045" y="207357"/>
                  <a:pt x="5109688" y="0"/>
                  <a:pt x="4853900" y="0"/>
                </a:cubicBezTo>
                <a:close/>
              </a:path>
            </a:pathLst>
          </a:custGeom>
          <a:solidFill>
            <a:srgbClr val="513087">
              <a:alpha val="100000"/>
            </a:srgbClr>
          </a:solidFill>
          <a:ln w="9525">
            <a:noFill/>
          </a:ln>
        </p:spPr>
        <p:txBody>
          <a:bodyPr/>
          <a:lstStyle/>
          <a:p>
            <a:endParaRPr lang="zh-CN" altLang="en-US"/>
          </a:p>
        </p:txBody>
      </p:sp>
      <p:sp>
        <p:nvSpPr>
          <p:cNvPr id="40967" name="任意多边形 6">
            <a:extLst>
              <a:ext uri="{FF2B5EF4-FFF2-40B4-BE49-F238E27FC236}">
                <a16:creationId xmlns:a16="http://schemas.microsoft.com/office/drawing/2014/main" id="{721CE416-1895-8AAA-1D36-0BBC3CD0DA7B}"/>
              </a:ext>
            </a:extLst>
          </p:cNvPr>
          <p:cNvSpPr/>
          <p:nvPr/>
        </p:nvSpPr>
        <p:spPr>
          <a:xfrm flipH="1">
            <a:off x="3836987" y="4538335"/>
            <a:ext cx="5318125" cy="927100"/>
          </a:xfrm>
          <a:custGeom>
            <a:avLst/>
            <a:gdLst/>
            <a:ahLst/>
            <a:cxnLst>
              <a:cxn ang="0">
                <a:pos x="4855873" y="0"/>
              </a:cxn>
              <a:cxn ang="0">
                <a:pos x="544306" y="0"/>
              </a:cxn>
              <a:cxn ang="0">
                <a:pos x="90384" y="370452"/>
              </a:cxn>
              <a:cxn ang="0">
                <a:pos x="90049" y="373785"/>
              </a:cxn>
              <a:cxn ang="0">
                <a:pos x="0" y="463955"/>
              </a:cxn>
              <a:cxn ang="0">
                <a:pos x="90049" y="554126"/>
              </a:cxn>
              <a:cxn ang="0">
                <a:pos x="90384" y="557459"/>
              </a:cxn>
              <a:cxn ang="0">
                <a:pos x="544306" y="927911"/>
              </a:cxn>
              <a:cxn ang="0">
                <a:pos x="4855873" y="927911"/>
              </a:cxn>
              <a:cxn ang="0">
                <a:pos x="5319206" y="463955"/>
              </a:cxn>
              <a:cxn ang="0">
                <a:pos x="4855873" y="0"/>
              </a:cxn>
            </a:cxnLst>
            <a:rect l="0" t="0" r="0" b="0"/>
            <a:pathLst>
              <a:path w="5317044" h="926290">
                <a:moveTo>
                  <a:pt x="4853899" y="0"/>
                </a:moveTo>
                <a:lnTo>
                  <a:pt x="544084" y="0"/>
                </a:lnTo>
                <a:cubicBezTo>
                  <a:pt x="320269" y="0"/>
                  <a:pt x="133535" y="158758"/>
                  <a:pt x="90348" y="369805"/>
                </a:cubicBezTo>
                <a:lnTo>
                  <a:pt x="90013" y="373132"/>
                </a:lnTo>
                <a:lnTo>
                  <a:pt x="0" y="463145"/>
                </a:lnTo>
                <a:lnTo>
                  <a:pt x="90013" y="553158"/>
                </a:lnTo>
                <a:lnTo>
                  <a:pt x="90348" y="556485"/>
                </a:lnTo>
                <a:cubicBezTo>
                  <a:pt x="133535" y="767533"/>
                  <a:pt x="320269" y="926290"/>
                  <a:pt x="544084" y="926290"/>
                </a:cubicBezTo>
                <a:lnTo>
                  <a:pt x="4853899" y="926290"/>
                </a:lnTo>
                <a:cubicBezTo>
                  <a:pt x="5109687" y="926290"/>
                  <a:pt x="5317044" y="718933"/>
                  <a:pt x="5317044" y="463145"/>
                </a:cubicBezTo>
                <a:cubicBezTo>
                  <a:pt x="5317044" y="207357"/>
                  <a:pt x="5109687" y="0"/>
                  <a:pt x="4853899" y="0"/>
                </a:cubicBezTo>
                <a:close/>
              </a:path>
            </a:pathLst>
          </a:custGeom>
          <a:solidFill>
            <a:srgbClr val="513087">
              <a:alpha val="100000"/>
            </a:srgbClr>
          </a:solidFill>
          <a:ln w="9525">
            <a:noFill/>
          </a:ln>
        </p:spPr>
        <p:txBody>
          <a:bodyPr/>
          <a:lstStyle/>
          <a:p>
            <a:endParaRPr lang="zh-CN" altLang="en-US"/>
          </a:p>
        </p:txBody>
      </p:sp>
      <p:sp>
        <p:nvSpPr>
          <p:cNvPr id="40968" name="Text Placeholder 32">
            <a:extLst>
              <a:ext uri="{FF2B5EF4-FFF2-40B4-BE49-F238E27FC236}">
                <a16:creationId xmlns:a16="http://schemas.microsoft.com/office/drawing/2014/main" id="{3DB9AD3D-0B37-AFC5-A8F5-31ED152423E5}"/>
              </a:ext>
            </a:extLst>
          </p:cNvPr>
          <p:cNvSpPr txBox="1"/>
          <p:nvPr/>
        </p:nvSpPr>
        <p:spPr>
          <a:xfrm>
            <a:off x="3271837" y="1745922"/>
            <a:ext cx="663575"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969" name="Text Placeholder 32">
            <a:extLst>
              <a:ext uri="{FF2B5EF4-FFF2-40B4-BE49-F238E27FC236}">
                <a16:creationId xmlns:a16="http://schemas.microsoft.com/office/drawing/2014/main" id="{1FA7DD52-921B-4ECE-6F34-2C87FE574C28}"/>
              </a:ext>
            </a:extLst>
          </p:cNvPr>
          <p:cNvSpPr txBox="1"/>
          <p:nvPr/>
        </p:nvSpPr>
        <p:spPr>
          <a:xfrm>
            <a:off x="3321049" y="3793797"/>
            <a:ext cx="663575"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0970" name="Text Placeholder 32">
            <a:extLst>
              <a:ext uri="{FF2B5EF4-FFF2-40B4-BE49-F238E27FC236}">
                <a16:creationId xmlns:a16="http://schemas.microsoft.com/office/drawing/2014/main" id="{5E3BCFCB-CB17-A748-78E5-E35CD6CD964D}"/>
              </a:ext>
            </a:extLst>
          </p:cNvPr>
          <p:cNvSpPr txBox="1"/>
          <p:nvPr/>
        </p:nvSpPr>
        <p:spPr>
          <a:xfrm>
            <a:off x="4148137" y="2769860"/>
            <a:ext cx="661987"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0971" name="Text Placeholder 32">
            <a:extLst>
              <a:ext uri="{FF2B5EF4-FFF2-40B4-BE49-F238E27FC236}">
                <a16:creationId xmlns:a16="http://schemas.microsoft.com/office/drawing/2014/main" id="{B2DCDD8E-9426-4937-78DE-75F9C16473A4}"/>
              </a:ext>
            </a:extLst>
          </p:cNvPr>
          <p:cNvSpPr txBox="1"/>
          <p:nvPr/>
        </p:nvSpPr>
        <p:spPr>
          <a:xfrm>
            <a:off x="4148137" y="4800272"/>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40972" name="Oval 27">
            <a:extLst>
              <a:ext uri="{FF2B5EF4-FFF2-40B4-BE49-F238E27FC236}">
                <a16:creationId xmlns:a16="http://schemas.microsoft.com/office/drawing/2014/main" id="{5F63CC7C-1C39-C946-3A9F-0EBDED09D68B}"/>
              </a:ext>
            </a:extLst>
          </p:cNvPr>
          <p:cNvSpPr/>
          <p:nvPr/>
        </p:nvSpPr>
        <p:spPr>
          <a:xfrm>
            <a:off x="1822449" y="3517572"/>
            <a:ext cx="925513" cy="927100"/>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A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973" name="Oval 28">
            <a:extLst>
              <a:ext uri="{FF2B5EF4-FFF2-40B4-BE49-F238E27FC236}">
                <a16:creationId xmlns:a16="http://schemas.microsoft.com/office/drawing/2014/main" id="{F5A15BC4-5502-F517-EA36-D378190174FB}"/>
              </a:ext>
            </a:extLst>
          </p:cNvPr>
          <p:cNvSpPr/>
          <p:nvPr/>
        </p:nvSpPr>
        <p:spPr>
          <a:xfrm>
            <a:off x="9275762" y="2492047"/>
            <a:ext cx="925512" cy="927100"/>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AU" alt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974" name="Oval 29">
            <a:extLst>
              <a:ext uri="{FF2B5EF4-FFF2-40B4-BE49-F238E27FC236}">
                <a16:creationId xmlns:a16="http://schemas.microsoft.com/office/drawing/2014/main" id="{4EB43323-3A06-1E69-4AD7-8D8AA5F9CCCF}"/>
              </a:ext>
            </a:extLst>
          </p:cNvPr>
          <p:cNvSpPr/>
          <p:nvPr/>
        </p:nvSpPr>
        <p:spPr>
          <a:xfrm>
            <a:off x="9275762" y="4538335"/>
            <a:ext cx="925512" cy="927100"/>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AU" alt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975" name="Freeform 101">
            <a:extLst>
              <a:ext uri="{FF2B5EF4-FFF2-40B4-BE49-F238E27FC236}">
                <a16:creationId xmlns:a16="http://schemas.microsoft.com/office/drawing/2014/main" id="{35681A1C-0106-45AF-6706-B8BF8CBA0C8C}"/>
              </a:ext>
            </a:extLst>
          </p:cNvPr>
          <p:cNvSpPr>
            <a:spLocks noEditPoints="1"/>
          </p:cNvSpPr>
          <p:nvPr/>
        </p:nvSpPr>
        <p:spPr>
          <a:xfrm>
            <a:off x="9509124" y="4809797"/>
            <a:ext cx="388938" cy="382588"/>
          </a:xfrm>
          <a:custGeom>
            <a:avLst/>
            <a:gdLst/>
            <a:ahLst/>
            <a:cxnLst>
              <a:cxn ang="0">
                <a:pos x="529356772" y="345445082"/>
              </a:cxn>
              <a:cxn ang="0">
                <a:pos x="541667065" y="349416425"/>
              </a:cxn>
              <a:cxn ang="0">
                <a:pos x="553977358" y="345445082"/>
              </a:cxn>
              <a:cxn ang="0">
                <a:pos x="763258414" y="135001755"/>
              </a:cxn>
              <a:cxn ang="0">
                <a:pos x="787878999" y="79412914"/>
              </a:cxn>
              <a:cxn ang="0">
                <a:pos x="763258414" y="23824074"/>
              </a:cxn>
              <a:cxn ang="0">
                <a:pos x="705809030" y="0"/>
              </a:cxn>
              <a:cxn ang="0">
                <a:pos x="648359646" y="23824074"/>
              </a:cxn>
              <a:cxn ang="0">
                <a:pos x="430870378" y="226326706"/>
              </a:cxn>
              <a:cxn ang="0">
                <a:pos x="426768298" y="238238743"/>
              </a:cxn>
              <a:cxn ang="0">
                <a:pos x="430870378" y="250150780"/>
              </a:cxn>
              <a:cxn ang="0">
                <a:pos x="467803282" y="285886890"/>
              </a:cxn>
              <a:cxn ang="0">
                <a:pos x="414458005" y="337504388"/>
              </a:cxn>
              <a:cxn ang="0">
                <a:pos x="414458005" y="361328462"/>
              </a:cxn>
              <a:cxn ang="0">
                <a:pos x="681186418" y="619419935"/>
              </a:cxn>
              <a:cxn ang="0">
                <a:pos x="574495863" y="722656923"/>
              </a:cxn>
              <a:cxn ang="0">
                <a:pos x="570391757" y="718685580"/>
              </a:cxn>
              <a:cxn ang="0">
                <a:pos x="562183545" y="663096739"/>
              </a:cxn>
              <a:cxn ang="0">
                <a:pos x="558081464" y="663096739"/>
              </a:cxn>
              <a:cxn ang="0">
                <a:pos x="586806156" y="635301323"/>
              </a:cxn>
              <a:cxn ang="0">
                <a:pos x="586806156" y="611477249"/>
              </a:cxn>
              <a:cxn ang="0">
                <a:pos x="155933752" y="194561939"/>
              </a:cxn>
              <a:cxn ang="0">
                <a:pos x="131313167" y="194561939"/>
              </a:cxn>
              <a:cxn ang="0">
                <a:pos x="4104106" y="317651658"/>
              </a:cxn>
              <a:cxn ang="0">
                <a:pos x="4104106" y="337504388"/>
              </a:cxn>
              <a:cxn ang="0">
                <a:pos x="434974484" y="758391041"/>
              </a:cxn>
              <a:cxn ang="0">
                <a:pos x="447284777" y="762362384"/>
              </a:cxn>
              <a:cxn ang="0">
                <a:pos x="459597096" y="758391041"/>
              </a:cxn>
              <a:cxn ang="0">
                <a:pos x="488321788" y="730597617"/>
              </a:cxn>
              <a:cxn ang="0">
                <a:pos x="492423868" y="730597617"/>
              </a:cxn>
              <a:cxn ang="0">
                <a:pos x="525252666" y="746479004"/>
              </a:cxn>
              <a:cxn ang="0">
                <a:pos x="545771171" y="742509654"/>
              </a:cxn>
              <a:cxn ang="0">
                <a:pos x="562183545" y="758391041"/>
              </a:cxn>
              <a:cxn ang="0">
                <a:pos x="574495863" y="762362384"/>
              </a:cxn>
              <a:cxn ang="0">
                <a:pos x="586806156" y="758391041"/>
              </a:cxn>
              <a:cxn ang="0">
                <a:pos x="718119323" y="631331972"/>
              </a:cxn>
              <a:cxn ang="0">
                <a:pos x="718119323" y="607507898"/>
              </a:cxn>
              <a:cxn ang="0">
                <a:pos x="451388883" y="349416425"/>
              </a:cxn>
              <a:cxn ang="0">
                <a:pos x="492423868" y="305739621"/>
              </a:cxn>
              <a:cxn ang="0">
                <a:pos x="529356772" y="345445082"/>
              </a:cxn>
              <a:cxn ang="0">
                <a:pos x="525252666" y="226326706"/>
              </a:cxn>
              <a:cxn ang="0">
                <a:pos x="693496711" y="67500878"/>
              </a:cxn>
              <a:cxn ang="0">
                <a:pos x="718119323" y="67500878"/>
              </a:cxn>
              <a:cxn ang="0">
                <a:pos x="718119323" y="91324951"/>
              </a:cxn>
              <a:cxn ang="0">
                <a:pos x="549873252" y="250150780"/>
              </a:cxn>
              <a:cxn ang="0">
                <a:pos x="537562959" y="254120130"/>
              </a:cxn>
              <a:cxn ang="0">
                <a:pos x="525252666" y="250150780"/>
              </a:cxn>
              <a:cxn ang="0">
                <a:pos x="525252666" y="226326706"/>
              </a:cxn>
            </a:cxnLst>
            <a:rect l="0" t="0" r="0" b="0"/>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alpha val="100000"/>
            </a:schemeClr>
          </a:solidFill>
          <a:ln w="9525">
            <a:noFill/>
          </a:ln>
        </p:spPr>
        <p:txBody>
          <a:bodyPr/>
          <a:lstStyle/>
          <a:p>
            <a:endParaRPr lang="zh-CN" altLang="en-US"/>
          </a:p>
        </p:txBody>
      </p:sp>
      <p:pic>
        <p:nvPicPr>
          <p:cNvPr id="40976" name="组合 15">
            <a:extLst>
              <a:ext uri="{FF2B5EF4-FFF2-40B4-BE49-F238E27FC236}">
                <a16:creationId xmlns:a16="http://schemas.microsoft.com/office/drawing/2014/main" id="{8450A771-0BCA-9588-2A77-4058D2678847}"/>
              </a:ext>
            </a:extLst>
          </p:cNvPr>
          <p:cNvPicPr/>
          <p:nvPr/>
        </p:nvPicPr>
        <p:blipFill>
          <a:blip r:embed="rId4"/>
          <a:stretch>
            <a:fillRect/>
          </a:stretch>
        </p:blipFill>
        <p:spPr>
          <a:xfrm>
            <a:off x="2036762" y="1757035"/>
            <a:ext cx="388937" cy="354012"/>
          </a:xfrm>
          <a:prstGeom prst="rect">
            <a:avLst/>
          </a:prstGeom>
          <a:noFill/>
          <a:ln w="9525">
            <a:noFill/>
          </a:ln>
        </p:spPr>
      </p:pic>
      <p:pic>
        <p:nvPicPr>
          <p:cNvPr id="40977" name="组合 18">
            <a:extLst>
              <a:ext uri="{FF2B5EF4-FFF2-40B4-BE49-F238E27FC236}">
                <a16:creationId xmlns:a16="http://schemas.microsoft.com/office/drawing/2014/main" id="{7D0146FF-7D09-9EE4-AE56-1FB4F69D06ED}"/>
              </a:ext>
            </a:extLst>
          </p:cNvPr>
          <p:cNvPicPr/>
          <p:nvPr/>
        </p:nvPicPr>
        <p:blipFill>
          <a:blip r:embed="rId5"/>
          <a:stretch>
            <a:fillRect/>
          </a:stretch>
        </p:blipFill>
        <p:spPr>
          <a:xfrm>
            <a:off x="9528174" y="2769860"/>
            <a:ext cx="390525" cy="382587"/>
          </a:xfrm>
          <a:prstGeom prst="rect">
            <a:avLst/>
          </a:prstGeom>
          <a:noFill/>
          <a:ln w="9525">
            <a:noFill/>
          </a:ln>
        </p:spPr>
      </p:pic>
      <p:sp>
        <p:nvSpPr>
          <p:cNvPr id="40990" name="TextBox 13">
            <a:extLst>
              <a:ext uri="{FF2B5EF4-FFF2-40B4-BE49-F238E27FC236}">
                <a16:creationId xmlns:a16="http://schemas.microsoft.com/office/drawing/2014/main" id="{7875FE83-1395-56C1-A3B7-DCF69A152BA6}"/>
              </a:ext>
            </a:extLst>
          </p:cNvPr>
          <p:cNvSpPr txBox="1"/>
          <p:nvPr/>
        </p:nvSpPr>
        <p:spPr>
          <a:xfrm>
            <a:off x="3935412" y="1736436"/>
            <a:ext cx="3231547" cy="36933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All Assets Page</a:t>
            </a:r>
          </a:p>
        </p:txBody>
      </p:sp>
      <p:sp>
        <p:nvSpPr>
          <p:cNvPr id="40988" name="TextBox 13">
            <a:extLst>
              <a:ext uri="{FF2B5EF4-FFF2-40B4-BE49-F238E27FC236}">
                <a16:creationId xmlns:a16="http://schemas.microsoft.com/office/drawing/2014/main" id="{1D29AD6F-E5D2-878B-B5D6-C7BF61DB0B86}"/>
              </a:ext>
            </a:extLst>
          </p:cNvPr>
          <p:cNvSpPr txBox="1"/>
          <p:nvPr/>
        </p:nvSpPr>
        <p:spPr>
          <a:xfrm>
            <a:off x="4802187" y="2787084"/>
            <a:ext cx="3317053" cy="36933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External API Page</a:t>
            </a:r>
          </a:p>
        </p:txBody>
      </p:sp>
      <p:sp>
        <p:nvSpPr>
          <p:cNvPr id="40986" name="TextBox 13">
            <a:extLst>
              <a:ext uri="{FF2B5EF4-FFF2-40B4-BE49-F238E27FC236}">
                <a16:creationId xmlns:a16="http://schemas.microsoft.com/office/drawing/2014/main" id="{66857E22-AC32-3DF1-F9FF-EC22452BA593}"/>
              </a:ext>
            </a:extLst>
          </p:cNvPr>
          <p:cNvSpPr txBox="1"/>
          <p:nvPr/>
        </p:nvSpPr>
        <p:spPr>
          <a:xfrm>
            <a:off x="4002087" y="3771572"/>
            <a:ext cx="3786079" cy="36933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4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TransactionRecords</a:t>
            </a: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 Page</a:t>
            </a:r>
          </a:p>
        </p:txBody>
      </p:sp>
      <p:sp>
        <p:nvSpPr>
          <p:cNvPr id="40983" name="文本框 38">
            <a:extLst>
              <a:ext uri="{FF2B5EF4-FFF2-40B4-BE49-F238E27FC236}">
                <a16:creationId xmlns:a16="http://schemas.microsoft.com/office/drawing/2014/main" id="{DC6F80C3-60CE-287E-8909-CCFF067F1DF1}"/>
              </a:ext>
            </a:extLst>
          </p:cNvPr>
          <p:cNvSpPr txBox="1"/>
          <p:nvPr/>
        </p:nvSpPr>
        <p:spPr>
          <a:xfrm>
            <a:off x="1903605" y="491945"/>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5" name="Freeform 129">
            <a:extLst>
              <a:ext uri="{FF2B5EF4-FFF2-40B4-BE49-F238E27FC236}">
                <a16:creationId xmlns:a16="http://schemas.microsoft.com/office/drawing/2014/main" id="{80FA48C3-7674-CA5E-D24F-DC1567D86B0C}"/>
              </a:ext>
            </a:extLst>
          </p:cNvPr>
          <p:cNvSpPr/>
          <p:nvPr/>
        </p:nvSpPr>
        <p:spPr>
          <a:xfrm>
            <a:off x="2048845" y="3918915"/>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6" name="Freeform 130">
            <a:extLst>
              <a:ext uri="{FF2B5EF4-FFF2-40B4-BE49-F238E27FC236}">
                <a16:creationId xmlns:a16="http://schemas.microsoft.com/office/drawing/2014/main" id="{026A542C-44C2-29E5-553F-84B60C612954}"/>
              </a:ext>
            </a:extLst>
          </p:cNvPr>
          <p:cNvSpPr/>
          <p:nvPr/>
        </p:nvSpPr>
        <p:spPr>
          <a:xfrm>
            <a:off x="2048845" y="4041152"/>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7" name="Freeform 131">
            <a:extLst>
              <a:ext uri="{FF2B5EF4-FFF2-40B4-BE49-F238E27FC236}">
                <a16:creationId xmlns:a16="http://schemas.microsoft.com/office/drawing/2014/main" id="{3D0962BE-FB41-FFDA-6701-1E6C98384734}"/>
              </a:ext>
            </a:extLst>
          </p:cNvPr>
          <p:cNvSpPr/>
          <p:nvPr/>
        </p:nvSpPr>
        <p:spPr>
          <a:xfrm>
            <a:off x="2048845" y="3704602"/>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sp>
        <p:nvSpPr>
          <p:cNvPr id="2" name="任意多边形 37">
            <a:extLst>
              <a:ext uri="{FF2B5EF4-FFF2-40B4-BE49-F238E27FC236}">
                <a16:creationId xmlns:a16="http://schemas.microsoft.com/office/drawing/2014/main" id="{F472CD77-D0AE-112D-32BC-F88C727B3A69}"/>
              </a:ext>
            </a:extLst>
          </p:cNvPr>
          <p:cNvSpPr/>
          <p:nvPr/>
        </p:nvSpPr>
        <p:spPr>
          <a:xfrm rot="2700000">
            <a:off x="3729038" y="4039861"/>
            <a:ext cx="3973512" cy="3973513"/>
          </a:xfrm>
          <a:custGeom>
            <a:avLst/>
            <a:gdLst/>
            <a:ahLst/>
            <a:cxnLst>
              <a:cxn ang="0">
                <a:pos x="135634" y="3182707"/>
              </a:cxn>
              <a:cxn ang="0">
                <a:pos x="3182709" y="135634"/>
              </a:cxn>
              <a:cxn ang="0">
                <a:pos x="3837603" y="135634"/>
              </a:cxn>
              <a:cxn ang="0">
                <a:pos x="3837603" y="790528"/>
              </a:cxn>
              <a:cxn ang="0">
                <a:pos x="790528" y="3837601"/>
              </a:cxn>
              <a:cxn ang="0">
                <a:pos x="208278"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3" name="Oval 25">
            <a:extLst>
              <a:ext uri="{FF2B5EF4-FFF2-40B4-BE49-F238E27FC236}">
                <a16:creationId xmlns:a16="http://schemas.microsoft.com/office/drawing/2014/main" id="{CD5268A1-829C-A348-E676-26FA2BDBD541}"/>
              </a:ext>
            </a:extLst>
          </p:cNvPr>
          <p:cNvSpPr/>
          <p:nvPr/>
        </p:nvSpPr>
        <p:spPr>
          <a:xfrm>
            <a:off x="1831522" y="5465435"/>
            <a:ext cx="925513" cy="927100"/>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A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13">
            <a:extLst>
              <a:ext uri="{FF2B5EF4-FFF2-40B4-BE49-F238E27FC236}">
                <a16:creationId xmlns:a16="http://schemas.microsoft.com/office/drawing/2014/main" id="{0A383A03-DA24-266C-2BA2-A2E010B1EF87}"/>
              </a:ext>
            </a:extLst>
          </p:cNvPr>
          <p:cNvSpPr txBox="1"/>
          <p:nvPr/>
        </p:nvSpPr>
        <p:spPr>
          <a:xfrm>
            <a:off x="4810124" y="4833371"/>
            <a:ext cx="3786079" cy="332399"/>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indent="0">
              <a:buNone/>
            </a:pPr>
            <a:r>
              <a:rPr lang="en-US" altLang="zh-CN" sz="2400" b="1" dirty="0">
                <a:solidFill>
                  <a:schemeClr val="bg1"/>
                </a:solidFill>
                <a:latin typeface="Arial" panose="020B0604020202020204" pitchFamily="34" charset="0"/>
                <a:cs typeface="Arial" panose="020B0604020202020204" pitchFamily="34" charset="0"/>
              </a:rPr>
              <a:t>P</a:t>
            </a:r>
            <a:r>
              <a:rPr lang="zh-CN" altLang="en-US" sz="2400" b="1" dirty="0">
                <a:solidFill>
                  <a:schemeClr val="bg1"/>
                </a:solidFill>
                <a:latin typeface="Arial" panose="020B0604020202020204" pitchFamily="34" charset="0"/>
                <a:cs typeface="Arial" panose="020B0604020202020204" pitchFamily="34" charset="0"/>
              </a:rPr>
              <a:t>ortfolio </a:t>
            </a:r>
            <a:r>
              <a:rPr lang="en-US" altLang="zh-CN" sz="2400" b="1" dirty="0">
                <a:solidFill>
                  <a:schemeClr val="bg1"/>
                </a:solidFill>
                <a:latin typeface="Arial" panose="020B0604020202020204" pitchFamily="34" charset="0"/>
                <a:cs typeface="Arial" panose="020B0604020202020204" pitchFamily="34" charset="0"/>
              </a:rPr>
              <a:t>A</a:t>
            </a:r>
            <a:r>
              <a:rPr lang="zh-CN" altLang="en-US" sz="2400" b="1" dirty="0">
                <a:solidFill>
                  <a:schemeClr val="bg1"/>
                </a:solidFill>
                <a:latin typeface="Arial" panose="020B0604020202020204" pitchFamily="34" charset="0"/>
                <a:cs typeface="Arial" panose="020B0604020202020204" pitchFamily="34" charset="0"/>
              </a:rPr>
              <a:t>ssets </a:t>
            </a:r>
            <a:r>
              <a:rPr lang="en-US" altLang="zh-CN" sz="2400" b="1" dirty="0">
                <a:solidFill>
                  <a:schemeClr val="bg1"/>
                </a:solidFill>
                <a:latin typeface="Arial" panose="020B0604020202020204" pitchFamily="34" charset="0"/>
                <a:cs typeface="Arial" panose="020B0604020202020204" pitchFamily="34" charset="0"/>
              </a:rPr>
              <a:t>Page</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8" name="TextBox 13">
            <a:extLst>
              <a:ext uri="{FF2B5EF4-FFF2-40B4-BE49-F238E27FC236}">
                <a16:creationId xmlns:a16="http://schemas.microsoft.com/office/drawing/2014/main" id="{EAB2C338-B3AA-47B7-9F4B-380FF4B9BFA4}"/>
              </a:ext>
            </a:extLst>
          </p:cNvPr>
          <p:cNvSpPr txBox="1"/>
          <p:nvPr/>
        </p:nvSpPr>
        <p:spPr>
          <a:xfrm>
            <a:off x="4148137" y="5841951"/>
            <a:ext cx="3786079" cy="332399"/>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indent="0">
              <a:buNone/>
            </a:pPr>
            <a:r>
              <a:rPr lang="en-US" altLang="zh-CN" sz="2400" b="1" dirty="0" err="1">
                <a:solidFill>
                  <a:schemeClr val="bg1"/>
                </a:solidFill>
                <a:latin typeface="Arial" panose="020B0604020202020204" pitchFamily="34" charset="0"/>
                <a:cs typeface="Arial" panose="020B0604020202020204" pitchFamily="34" charset="0"/>
              </a:rPr>
              <a:t>InvestSystemPage</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9" name="Text Placeholder 32">
            <a:extLst>
              <a:ext uri="{FF2B5EF4-FFF2-40B4-BE49-F238E27FC236}">
                <a16:creationId xmlns:a16="http://schemas.microsoft.com/office/drawing/2014/main" id="{7C612FA7-E901-D533-C779-2D09CD92A385}"/>
              </a:ext>
            </a:extLst>
          </p:cNvPr>
          <p:cNvSpPr txBox="1"/>
          <p:nvPr/>
        </p:nvSpPr>
        <p:spPr>
          <a:xfrm>
            <a:off x="3397867" y="5839528"/>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05</a:t>
            </a:r>
          </a:p>
        </p:txBody>
      </p:sp>
      <p:pic>
        <p:nvPicPr>
          <p:cNvPr id="10" name="组合 15">
            <a:extLst>
              <a:ext uri="{FF2B5EF4-FFF2-40B4-BE49-F238E27FC236}">
                <a16:creationId xmlns:a16="http://schemas.microsoft.com/office/drawing/2014/main" id="{83FA6217-B778-D51C-06C7-C3184E9D3FA9}"/>
              </a:ext>
            </a:extLst>
          </p:cNvPr>
          <p:cNvPicPr/>
          <p:nvPr/>
        </p:nvPicPr>
        <p:blipFill>
          <a:blip r:embed="rId4"/>
          <a:stretch>
            <a:fillRect/>
          </a:stretch>
        </p:blipFill>
        <p:spPr>
          <a:xfrm>
            <a:off x="2099809" y="5751979"/>
            <a:ext cx="388937" cy="354012"/>
          </a:xfrm>
          <a:prstGeom prst="rect">
            <a:avLst/>
          </a:prstGeom>
          <a:noFill/>
          <a:ln w="9525">
            <a:noFill/>
          </a:ln>
        </p:spPr>
      </p:pic>
    </p:spTree>
    <p:extLst>
      <p:ext uri="{BB962C8B-B14F-4D97-AF65-F5344CB8AC3E}">
        <p14:creationId xmlns:p14="http://schemas.microsoft.com/office/powerpoint/2010/main" val="414624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C9194-C954-365B-53E3-8F8E369E48CF}"/>
            </a:ext>
          </a:extLst>
        </p:cNvPr>
        <p:cNvGrpSpPr/>
        <p:nvPr/>
      </p:nvGrpSpPr>
      <p:grpSpPr>
        <a:xfrm>
          <a:off x="0" y="0"/>
          <a:ext cx="0" cy="0"/>
          <a:chOff x="0" y="0"/>
          <a:chExt cx="0" cy="0"/>
        </a:xfrm>
      </p:grpSpPr>
      <p:pic>
        <p:nvPicPr>
          <p:cNvPr id="40963" name="图片 4">
            <a:extLst>
              <a:ext uri="{FF2B5EF4-FFF2-40B4-BE49-F238E27FC236}">
                <a16:creationId xmlns:a16="http://schemas.microsoft.com/office/drawing/2014/main" id="{AA6DDABF-FE55-718E-54A9-A468950C4DBF}"/>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0965" name="任意多边形 3">
            <a:extLst>
              <a:ext uri="{FF2B5EF4-FFF2-40B4-BE49-F238E27FC236}">
                <a16:creationId xmlns:a16="http://schemas.microsoft.com/office/drawing/2014/main" id="{783A61D7-76A1-E85F-E6FA-B8ABC93588DB}"/>
              </a:ext>
            </a:extLst>
          </p:cNvPr>
          <p:cNvSpPr/>
          <p:nvPr/>
        </p:nvSpPr>
        <p:spPr>
          <a:xfrm rot="2700000">
            <a:off x="4907141" y="-1272849"/>
            <a:ext cx="3973512" cy="3973512"/>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68" name="Text Placeholder 32">
            <a:extLst>
              <a:ext uri="{FF2B5EF4-FFF2-40B4-BE49-F238E27FC236}">
                <a16:creationId xmlns:a16="http://schemas.microsoft.com/office/drawing/2014/main" id="{E541C05A-C456-5C60-5DE8-3AEE60C86E44}"/>
              </a:ext>
            </a:extLst>
          </p:cNvPr>
          <p:cNvSpPr txBox="1"/>
          <p:nvPr/>
        </p:nvSpPr>
        <p:spPr>
          <a:xfrm>
            <a:off x="3271838" y="1927225"/>
            <a:ext cx="663575"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969" name="Text Placeholder 32">
            <a:extLst>
              <a:ext uri="{FF2B5EF4-FFF2-40B4-BE49-F238E27FC236}">
                <a16:creationId xmlns:a16="http://schemas.microsoft.com/office/drawing/2014/main" id="{0834A257-EAD1-DA7E-67FC-CDBDED24E852}"/>
              </a:ext>
            </a:extLst>
          </p:cNvPr>
          <p:cNvSpPr txBox="1"/>
          <p:nvPr/>
        </p:nvSpPr>
        <p:spPr>
          <a:xfrm>
            <a:off x="3321050" y="3975100"/>
            <a:ext cx="663575"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0970" name="Text Placeholder 32">
            <a:extLst>
              <a:ext uri="{FF2B5EF4-FFF2-40B4-BE49-F238E27FC236}">
                <a16:creationId xmlns:a16="http://schemas.microsoft.com/office/drawing/2014/main" id="{F78E81C5-773A-630E-7C12-12AECD3A871D}"/>
              </a:ext>
            </a:extLst>
          </p:cNvPr>
          <p:cNvSpPr txBox="1"/>
          <p:nvPr/>
        </p:nvSpPr>
        <p:spPr>
          <a:xfrm>
            <a:off x="4148138" y="2951163"/>
            <a:ext cx="661987"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0971" name="Text Placeholder 32">
            <a:extLst>
              <a:ext uri="{FF2B5EF4-FFF2-40B4-BE49-F238E27FC236}">
                <a16:creationId xmlns:a16="http://schemas.microsoft.com/office/drawing/2014/main" id="{53F0BC0C-7814-66D9-AA04-131B51560D4E}"/>
              </a:ext>
            </a:extLst>
          </p:cNvPr>
          <p:cNvSpPr txBox="1"/>
          <p:nvPr/>
        </p:nvSpPr>
        <p:spPr>
          <a:xfrm>
            <a:off x="4148138" y="4981575"/>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40975" name="Freeform 101">
            <a:extLst>
              <a:ext uri="{FF2B5EF4-FFF2-40B4-BE49-F238E27FC236}">
                <a16:creationId xmlns:a16="http://schemas.microsoft.com/office/drawing/2014/main" id="{60F5C273-9F7A-9DE9-6D6C-BFC316448DB2}"/>
              </a:ext>
            </a:extLst>
          </p:cNvPr>
          <p:cNvSpPr>
            <a:spLocks noEditPoints="1"/>
          </p:cNvSpPr>
          <p:nvPr/>
        </p:nvSpPr>
        <p:spPr>
          <a:xfrm>
            <a:off x="9509125" y="4991100"/>
            <a:ext cx="388938" cy="382588"/>
          </a:xfrm>
          <a:custGeom>
            <a:avLst/>
            <a:gdLst/>
            <a:ahLst/>
            <a:cxnLst>
              <a:cxn ang="0">
                <a:pos x="529356772" y="345445082"/>
              </a:cxn>
              <a:cxn ang="0">
                <a:pos x="541667065" y="349416425"/>
              </a:cxn>
              <a:cxn ang="0">
                <a:pos x="553977358" y="345445082"/>
              </a:cxn>
              <a:cxn ang="0">
                <a:pos x="763258414" y="135001755"/>
              </a:cxn>
              <a:cxn ang="0">
                <a:pos x="787878999" y="79412914"/>
              </a:cxn>
              <a:cxn ang="0">
                <a:pos x="763258414" y="23824074"/>
              </a:cxn>
              <a:cxn ang="0">
                <a:pos x="705809030" y="0"/>
              </a:cxn>
              <a:cxn ang="0">
                <a:pos x="648359646" y="23824074"/>
              </a:cxn>
              <a:cxn ang="0">
                <a:pos x="430870378" y="226326706"/>
              </a:cxn>
              <a:cxn ang="0">
                <a:pos x="426768298" y="238238743"/>
              </a:cxn>
              <a:cxn ang="0">
                <a:pos x="430870378" y="250150780"/>
              </a:cxn>
              <a:cxn ang="0">
                <a:pos x="467803282" y="285886890"/>
              </a:cxn>
              <a:cxn ang="0">
                <a:pos x="414458005" y="337504388"/>
              </a:cxn>
              <a:cxn ang="0">
                <a:pos x="414458005" y="361328462"/>
              </a:cxn>
              <a:cxn ang="0">
                <a:pos x="681186418" y="619419935"/>
              </a:cxn>
              <a:cxn ang="0">
                <a:pos x="574495863" y="722656923"/>
              </a:cxn>
              <a:cxn ang="0">
                <a:pos x="570391757" y="718685580"/>
              </a:cxn>
              <a:cxn ang="0">
                <a:pos x="562183545" y="663096739"/>
              </a:cxn>
              <a:cxn ang="0">
                <a:pos x="558081464" y="663096739"/>
              </a:cxn>
              <a:cxn ang="0">
                <a:pos x="586806156" y="635301323"/>
              </a:cxn>
              <a:cxn ang="0">
                <a:pos x="586806156" y="611477249"/>
              </a:cxn>
              <a:cxn ang="0">
                <a:pos x="155933752" y="194561939"/>
              </a:cxn>
              <a:cxn ang="0">
                <a:pos x="131313167" y="194561939"/>
              </a:cxn>
              <a:cxn ang="0">
                <a:pos x="4104106" y="317651658"/>
              </a:cxn>
              <a:cxn ang="0">
                <a:pos x="4104106" y="337504388"/>
              </a:cxn>
              <a:cxn ang="0">
                <a:pos x="434974484" y="758391041"/>
              </a:cxn>
              <a:cxn ang="0">
                <a:pos x="447284777" y="762362384"/>
              </a:cxn>
              <a:cxn ang="0">
                <a:pos x="459597096" y="758391041"/>
              </a:cxn>
              <a:cxn ang="0">
                <a:pos x="488321788" y="730597617"/>
              </a:cxn>
              <a:cxn ang="0">
                <a:pos x="492423868" y="730597617"/>
              </a:cxn>
              <a:cxn ang="0">
                <a:pos x="525252666" y="746479004"/>
              </a:cxn>
              <a:cxn ang="0">
                <a:pos x="545771171" y="742509654"/>
              </a:cxn>
              <a:cxn ang="0">
                <a:pos x="562183545" y="758391041"/>
              </a:cxn>
              <a:cxn ang="0">
                <a:pos x="574495863" y="762362384"/>
              </a:cxn>
              <a:cxn ang="0">
                <a:pos x="586806156" y="758391041"/>
              </a:cxn>
              <a:cxn ang="0">
                <a:pos x="718119323" y="631331972"/>
              </a:cxn>
              <a:cxn ang="0">
                <a:pos x="718119323" y="607507898"/>
              </a:cxn>
              <a:cxn ang="0">
                <a:pos x="451388883" y="349416425"/>
              </a:cxn>
              <a:cxn ang="0">
                <a:pos x="492423868" y="305739621"/>
              </a:cxn>
              <a:cxn ang="0">
                <a:pos x="529356772" y="345445082"/>
              </a:cxn>
              <a:cxn ang="0">
                <a:pos x="525252666" y="226326706"/>
              </a:cxn>
              <a:cxn ang="0">
                <a:pos x="693496711" y="67500878"/>
              </a:cxn>
              <a:cxn ang="0">
                <a:pos x="718119323" y="67500878"/>
              </a:cxn>
              <a:cxn ang="0">
                <a:pos x="718119323" y="91324951"/>
              </a:cxn>
              <a:cxn ang="0">
                <a:pos x="549873252" y="250150780"/>
              </a:cxn>
              <a:cxn ang="0">
                <a:pos x="537562959" y="254120130"/>
              </a:cxn>
              <a:cxn ang="0">
                <a:pos x="525252666" y="250150780"/>
              </a:cxn>
              <a:cxn ang="0">
                <a:pos x="525252666" y="226326706"/>
              </a:cxn>
            </a:cxnLst>
            <a:rect l="0" t="0" r="0" b="0"/>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alpha val="100000"/>
            </a:schemeClr>
          </a:solidFill>
          <a:ln w="9525">
            <a:noFill/>
          </a:ln>
        </p:spPr>
        <p:txBody>
          <a:bodyPr/>
          <a:lstStyle/>
          <a:p>
            <a:endParaRPr lang="zh-CN" altLang="en-US"/>
          </a:p>
        </p:txBody>
      </p:sp>
      <p:pic>
        <p:nvPicPr>
          <p:cNvPr id="40976" name="组合 15">
            <a:extLst>
              <a:ext uri="{FF2B5EF4-FFF2-40B4-BE49-F238E27FC236}">
                <a16:creationId xmlns:a16="http://schemas.microsoft.com/office/drawing/2014/main" id="{4746A3A8-2D3E-F051-D8F5-5AF5F96EBC0C}"/>
              </a:ext>
            </a:extLst>
          </p:cNvPr>
          <p:cNvPicPr/>
          <p:nvPr/>
        </p:nvPicPr>
        <p:blipFill>
          <a:blip r:embed="rId3"/>
          <a:stretch>
            <a:fillRect/>
          </a:stretch>
        </p:blipFill>
        <p:spPr>
          <a:xfrm>
            <a:off x="2036763" y="1938338"/>
            <a:ext cx="388937" cy="354012"/>
          </a:xfrm>
          <a:prstGeom prst="rect">
            <a:avLst/>
          </a:prstGeom>
          <a:noFill/>
          <a:ln w="9525">
            <a:noFill/>
          </a:ln>
        </p:spPr>
      </p:pic>
      <p:pic>
        <p:nvPicPr>
          <p:cNvPr id="40977" name="组合 18">
            <a:extLst>
              <a:ext uri="{FF2B5EF4-FFF2-40B4-BE49-F238E27FC236}">
                <a16:creationId xmlns:a16="http://schemas.microsoft.com/office/drawing/2014/main" id="{C7512C2E-3F5E-F0B4-9272-5E6B5619B9D7}"/>
              </a:ext>
            </a:extLst>
          </p:cNvPr>
          <p:cNvPicPr/>
          <p:nvPr/>
        </p:nvPicPr>
        <p:blipFill>
          <a:blip r:embed="rId4"/>
          <a:stretch>
            <a:fillRect/>
          </a:stretch>
        </p:blipFill>
        <p:spPr>
          <a:xfrm>
            <a:off x="9528175" y="2951163"/>
            <a:ext cx="390525" cy="382587"/>
          </a:xfrm>
          <a:prstGeom prst="rect">
            <a:avLst/>
          </a:prstGeom>
          <a:noFill/>
          <a:ln w="9525">
            <a:noFill/>
          </a:ln>
        </p:spPr>
      </p:pic>
      <p:sp>
        <p:nvSpPr>
          <p:cNvPr id="40991" name="TextBox 13">
            <a:extLst>
              <a:ext uri="{FF2B5EF4-FFF2-40B4-BE49-F238E27FC236}">
                <a16:creationId xmlns:a16="http://schemas.microsoft.com/office/drawing/2014/main" id="{9D359F65-CF25-9516-8B3B-FF9FDDA8196D}"/>
              </a:ext>
            </a:extLst>
          </p:cNvPr>
          <p:cNvSpPr txBox="1"/>
          <p:nvPr/>
        </p:nvSpPr>
        <p:spPr>
          <a:xfrm>
            <a:off x="3945844" y="2134248"/>
            <a:ext cx="3890056" cy="18509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nvGrpSpPr>
          <p:cNvPr id="40980" name="组合 27">
            <a:extLst>
              <a:ext uri="{FF2B5EF4-FFF2-40B4-BE49-F238E27FC236}">
                <a16:creationId xmlns:a16="http://schemas.microsoft.com/office/drawing/2014/main" id="{79D2E6EB-C966-5B4C-9209-87FDE356F1D7}"/>
              </a:ext>
            </a:extLst>
          </p:cNvPr>
          <p:cNvGrpSpPr/>
          <p:nvPr/>
        </p:nvGrpSpPr>
        <p:grpSpPr>
          <a:xfrm>
            <a:off x="4802188" y="2909888"/>
            <a:ext cx="3894137" cy="454025"/>
            <a:chOff x="0" y="0"/>
            <a:chExt cx="3893699" cy="454570"/>
          </a:xfrm>
        </p:grpSpPr>
        <p:sp>
          <p:nvSpPr>
            <p:cNvPr id="40988" name="TextBox 13">
              <a:extLst>
                <a:ext uri="{FF2B5EF4-FFF2-40B4-BE49-F238E27FC236}">
                  <a16:creationId xmlns:a16="http://schemas.microsoft.com/office/drawing/2014/main" id="{514469DA-E820-0502-D7B8-3658511FE3BE}"/>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9" name="TextBox 13">
              <a:extLst>
                <a:ext uri="{FF2B5EF4-FFF2-40B4-BE49-F238E27FC236}">
                  <a16:creationId xmlns:a16="http://schemas.microsoft.com/office/drawing/2014/main" id="{1321F5C0-0AE3-116E-E7BE-FD6C75B3AC85}"/>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1" name="组合 30">
            <a:extLst>
              <a:ext uri="{FF2B5EF4-FFF2-40B4-BE49-F238E27FC236}">
                <a16:creationId xmlns:a16="http://schemas.microsoft.com/office/drawing/2014/main" id="{AF63A300-DBC2-D1E9-B1A1-03391FC4AD59}"/>
              </a:ext>
            </a:extLst>
          </p:cNvPr>
          <p:cNvGrpSpPr/>
          <p:nvPr/>
        </p:nvGrpSpPr>
        <p:grpSpPr>
          <a:xfrm>
            <a:off x="4002088" y="3952875"/>
            <a:ext cx="3894137" cy="454025"/>
            <a:chOff x="0" y="0"/>
            <a:chExt cx="3893699" cy="454570"/>
          </a:xfrm>
        </p:grpSpPr>
        <p:sp>
          <p:nvSpPr>
            <p:cNvPr id="40986" name="TextBox 13">
              <a:extLst>
                <a:ext uri="{FF2B5EF4-FFF2-40B4-BE49-F238E27FC236}">
                  <a16:creationId xmlns:a16="http://schemas.microsoft.com/office/drawing/2014/main" id="{92A9FD38-DB8F-B59F-41F0-944A811E4760}"/>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7" name="TextBox 13">
              <a:extLst>
                <a:ext uri="{FF2B5EF4-FFF2-40B4-BE49-F238E27FC236}">
                  <a16:creationId xmlns:a16="http://schemas.microsoft.com/office/drawing/2014/main" id="{47996033-CA1B-5542-54F7-3D6F4BE6C68B}"/>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2" name="组合 33">
            <a:extLst>
              <a:ext uri="{FF2B5EF4-FFF2-40B4-BE49-F238E27FC236}">
                <a16:creationId xmlns:a16="http://schemas.microsoft.com/office/drawing/2014/main" id="{7A469C44-2B0F-F538-6307-64A84D1DBFF0}"/>
              </a:ext>
            </a:extLst>
          </p:cNvPr>
          <p:cNvGrpSpPr/>
          <p:nvPr/>
        </p:nvGrpSpPr>
        <p:grpSpPr>
          <a:xfrm>
            <a:off x="4802188" y="4956175"/>
            <a:ext cx="3894137" cy="454025"/>
            <a:chOff x="0" y="0"/>
            <a:chExt cx="3893699" cy="454570"/>
          </a:xfrm>
        </p:grpSpPr>
        <p:sp>
          <p:nvSpPr>
            <p:cNvPr id="40984" name="TextBox 13">
              <a:extLst>
                <a:ext uri="{FF2B5EF4-FFF2-40B4-BE49-F238E27FC236}">
                  <a16:creationId xmlns:a16="http://schemas.microsoft.com/office/drawing/2014/main" id="{3BE355C4-4FCA-C8C7-CB13-CFC490B1EDF7}"/>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5" name="TextBox 13">
              <a:extLst>
                <a:ext uri="{FF2B5EF4-FFF2-40B4-BE49-F238E27FC236}">
                  <a16:creationId xmlns:a16="http://schemas.microsoft.com/office/drawing/2014/main" id="{1618944C-1F26-8EB0-35A0-E6E106B79605}"/>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sp>
        <p:nvSpPr>
          <p:cNvPr id="40983" name="文本框 38">
            <a:extLst>
              <a:ext uri="{FF2B5EF4-FFF2-40B4-BE49-F238E27FC236}">
                <a16:creationId xmlns:a16="http://schemas.microsoft.com/office/drawing/2014/main" id="{4818F802-3A8B-3785-8A83-D509AA15314A}"/>
              </a:ext>
            </a:extLst>
          </p:cNvPr>
          <p:cNvSpPr txBox="1"/>
          <p:nvPr/>
        </p:nvSpPr>
        <p:spPr>
          <a:xfrm>
            <a:off x="1917700" y="539750"/>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5" name="Freeform 129">
            <a:extLst>
              <a:ext uri="{FF2B5EF4-FFF2-40B4-BE49-F238E27FC236}">
                <a16:creationId xmlns:a16="http://schemas.microsoft.com/office/drawing/2014/main" id="{1E60BE22-5E4D-1D1B-8ED0-DED2DAB12126}"/>
              </a:ext>
            </a:extLst>
          </p:cNvPr>
          <p:cNvSpPr/>
          <p:nvPr/>
        </p:nvSpPr>
        <p:spPr>
          <a:xfrm>
            <a:off x="2048846" y="4100218"/>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6" name="Freeform 130">
            <a:extLst>
              <a:ext uri="{FF2B5EF4-FFF2-40B4-BE49-F238E27FC236}">
                <a16:creationId xmlns:a16="http://schemas.microsoft.com/office/drawing/2014/main" id="{91187B92-C530-75A4-5BA9-648A607F9E88}"/>
              </a:ext>
            </a:extLst>
          </p:cNvPr>
          <p:cNvSpPr/>
          <p:nvPr/>
        </p:nvSpPr>
        <p:spPr>
          <a:xfrm>
            <a:off x="2048846" y="4222455"/>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7" name="Freeform 131">
            <a:extLst>
              <a:ext uri="{FF2B5EF4-FFF2-40B4-BE49-F238E27FC236}">
                <a16:creationId xmlns:a16="http://schemas.microsoft.com/office/drawing/2014/main" id="{A62805EA-EA81-4D5C-63BA-6CFF1DD3266B}"/>
              </a:ext>
            </a:extLst>
          </p:cNvPr>
          <p:cNvSpPr/>
          <p:nvPr/>
        </p:nvSpPr>
        <p:spPr>
          <a:xfrm>
            <a:off x="2048846" y="3885905"/>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pic>
        <p:nvPicPr>
          <p:cNvPr id="3" name="图片 2" descr="图形用户界面, 应用程序&#10;&#10;AI 生成的内容可能不正确。">
            <a:extLst>
              <a:ext uri="{FF2B5EF4-FFF2-40B4-BE49-F238E27FC236}">
                <a16:creationId xmlns:a16="http://schemas.microsoft.com/office/drawing/2014/main" id="{1470DBE0-1E59-5E4C-5105-02D334839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599" y="1309119"/>
            <a:ext cx="9304283" cy="5270810"/>
          </a:xfrm>
          <a:prstGeom prst="rect">
            <a:avLst/>
          </a:prstGeom>
        </p:spPr>
      </p:pic>
      <p:sp>
        <p:nvSpPr>
          <p:cNvPr id="4" name="文本框 3">
            <a:extLst>
              <a:ext uri="{FF2B5EF4-FFF2-40B4-BE49-F238E27FC236}">
                <a16:creationId xmlns:a16="http://schemas.microsoft.com/office/drawing/2014/main" id="{F6ABD52E-98E3-D1BC-9387-70ADC2C8E9AE}"/>
              </a:ext>
            </a:extLst>
          </p:cNvPr>
          <p:cNvSpPr txBox="1"/>
          <p:nvPr/>
        </p:nvSpPr>
        <p:spPr>
          <a:xfrm>
            <a:off x="4933596" y="478486"/>
            <a:ext cx="3251701" cy="461665"/>
          </a:xfrm>
          <a:prstGeom prst="rect">
            <a:avLst/>
          </a:prstGeom>
          <a:noFill/>
        </p:spPr>
        <p:txBody>
          <a:bodyPr wrap="square">
            <a:spAutoFit/>
          </a:bodyPr>
          <a:lstStyle/>
          <a:p>
            <a:r>
              <a:rPr lang="en-US" altLang="zh-CN" sz="2400" dirty="0">
                <a:solidFill>
                  <a:schemeClr val="bg1"/>
                </a:solidFill>
                <a:latin typeface="Arial" panose="020B0604020202020204" pitchFamily="34" charset="0"/>
                <a:cs typeface="Arial" panose="020B0604020202020204" pitchFamily="34" charset="0"/>
              </a:rPr>
              <a:t>All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ssets </a:t>
            </a:r>
            <a:r>
              <a:rPr lang="en-US" altLang="zh-CN" sz="2400" dirty="0">
                <a:solidFill>
                  <a:schemeClr val="bg1"/>
                </a:solidFill>
                <a:latin typeface="Arial" panose="020B0604020202020204" pitchFamily="34" charset="0"/>
                <a:cs typeface="Arial" panose="020B0604020202020204" pitchFamily="34" charset="0"/>
              </a:rPr>
              <a:t>Page</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272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0A4F8-EAD2-D462-5991-FFC92B9CEA14}"/>
            </a:ext>
          </a:extLst>
        </p:cNvPr>
        <p:cNvGrpSpPr/>
        <p:nvPr/>
      </p:nvGrpSpPr>
      <p:grpSpPr>
        <a:xfrm>
          <a:off x="0" y="0"/>
          <a:ext cx="0" cy="0"/>
          <a:chOff x="0" y="0"/>
          <a:chExt cx="0" cy="0"/>
        </a:xfrm>
      </p:grpSpPr>
      <p:pic>
        <p:nvPicPr>
          <p:cNvPr id="40963" name="图片 4">
            <a:extLst>
              <a:ext uri="{FF2B5EF4-FFF2-40B4-BE49-F238E27FC236}">
                <a16:creationId xmlns:a16="http://schemas.microsoft.com/office/drawing/2014/main" id="{9F635A62-5464-1EE5-CB6B-C0F55D2E321F}"/>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0965" name="任意多边形 3">
            <a:extLst>
              <a:ext uri="{FF2B5EF4-FFF2-40B4-BE49-F238E27FC236}">
                <a16:creationId xmlns:a16="http://schemas.microsoft.com/office/drawing/2014/main" id="{26574C9F-52A2-7605-7D35-DE09A1F978B6}"/>
              </a:ext>
            </a:extLst>
          </p:cNvPr>
          <p:cNvSpPr/>
          <p:nvPr/>
        </p:nvSpPr>
        <p:spPr>
          <a:xfrm rot="2700000">
            <a:off x="4907141" y="-1272849"/>
            <a:ext cx="3973512" cy="3973512"/>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68" name="Text Placeholder 32">
            <a:extLst>
              <a:ext uri="{FF2B5EF4-FFF2-40B4-BE49-F238E27FC236}">
                <a16:creationId xmlns:a16="http://schemas.microsoft.com/office/drawing/2014/main" id="{E60BC768-D4BF-F760-FD9D-6DB9FD134D1C}"/>
              </a:ext>
            </a:extLst>
          </p:cNvPr>
          <p:cNvSpPr txBox="1"/>
          <p:nvPr/>
        </p:nvSpPr>
        <p:spPr>
          <a:xfrm>
            <a:off x="3271838" y="1927225"/>
            <a:ext cx="663575"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969" name="Text Placeholder 32">
            <a:extLst>
              <a:ext uri="{FF2B5EF4-FFF2-40B4-BE49-F238E27FC236}">
                <a16:creationId xmlns:a16="http://schemas.microsoft.com/office/drawing/2014/main" id="{466B281C-BE89-E7BF-38AB-C20619B1ECAB}"/>
              </a:ext>
            </a:extLst>
          </p:cNvPr>
          <p:cNvSpPr txBox="1"/>
          <p:nvPr/>
        </p:nvSpPr>
        <p:spPr>
          <a:xfrm>
            <a:off x="3321050" y="3975100"/>
            <a:ext cx="663575"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0970" name="Text Placeholder 32">
            <a:extLst>
              <a:ext uri="{FF2B5EF4-FFF2-40B4-BE49-F238E27FC236}">
                <a16:creationId xmlns:a16="http://schemas.microsoft.com/office/drawing/2014/main" id="{9CF2DCD7-C530-C4CF-C10D-1DEAE876AF8F}"/>
              </a:ext>
            </a:extLst>
          </p:cNvPr>
          <p:cNvSpPr txBox="1"/>
          <p:nvPr/>
        </p:nvSpPr>
        <p:spPr>
          <a:xfrm>
            <a:off x="4148138" y="2951163"/>
            <a:ext cx="661987"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0971" name="Text Placeholder 32">
            <a:extLst>
              <a:ext uri="{FF2B5EF4-FFF2-40B4-BE49-F238E27FC236}">
                <a16:creationId xmlns:a16="http://schemas.microsoft.com/office/drawing/2014/main" id="{12CB994A-596F-AD66-2D59-D91D1D336F62}"/>
              </a:ext>
            </a:extLst>
          </p:cNvPr>
          <p:cNvSpPr txBox="1"/>
          <p:nvPr/>
        </p:nvSpPr>
        <p:spPr>
          <a:xfrm>
            <a:off x="4148138" y="4981575"/>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40975" name="Freeform 101">
            <a:extLst>
              <a:ext uri="{FF2B5EF4-FFF2-40B4-BE49-F238E27FC236}">
                <a16:creationId xmlns:a16="http://schemas.microsoft.com/office/drawing/2014/main" id="{1878D246-E0EB-849C-39A0-5C55CF8061C1}"/>
              </a:ext>
            </a:extLst>
          </p:cNvPr>
          <p:cNvSpPr>
            <a:spLocks noEditPoints="1"/>
          </p:cNvSpPr>
          <p:nvPr/>
        </p:nvSpPr>
        <p:spPr>
          <a:xfrm>
            <a:off x="9509125" y="4991100"/>
            <a:ext cx="388938" cy="382588"/>
          </a:xfrm>
          <a:custGeom>
            <a:avLst/>
            <a:gdLst/>
            <a:ahLst/>
            <a:cxnLst>
              <a:cxn ang="0">
                <a:pos x="529356772" y="345445082"/>
              </a:cxn>
              <a:cxn ang="0">
                <a:pos x="541667065" y="349416425"/>
              </a:cxn>
              <a:cxn ang="0">
                <a:pos x="553977358" y="345445082"/>
              </a:cxn>
              <a:cxn ang="0">
                <a:pos x="763258414" y="135001755"/>
              </a:cxn>
              <a:cxn ang="0">
                <a:pos x="787878999" y="79412914"/>
              </a:cxn>
              <a:cxn ang="0">
                <a:pos x="763258414" y="23824074"/>
              </a:cxn>
              <a:cxn ang="0">
                <a:pos x="705809030" y="0"/>
              </a:cxn>
              <a:cxn ang="0">
                <a:pos x="648359646" y="23824074"/>
              </a:cxn>
              <a:cxn ang="0">
                <a:pos x="430870378" y="226326706"/>
              </a:cxn>
              <a:cxn ang="0">
                <a:pos x="426768298" y="238238743"/>
              </a:cxn>
              <a:cxn ang="0">
                <a:pos x="430870378" y="250150780"/>
              </a:cxn>
              <a:cxn ang="0">
                <a:pos x="467803282" y="285886890"/>
              </a:cxn>
              <a:cxn ang="0">
                <a:pos x="414458005" y="337504388"/>
              </a:cxn>
              <a:cxn ang="0">
                <a:pos x="414458005" y="361328462"/>
              </a:cxn>
              <a:cxn ang="0">
                <a:pos x="681186418" y="619419935"/>
              </a:cxn>
              <a:cxn ang="0">
                <a:pos x="574495863" y="722656923"/>
              </a:cxn>
              <a:cxn ang="0">
                <a:pos x="570391757" y="718685580"/>
              </a:cxn>
              <a:cxn ang="0">
                <a:pos x="562183545" y="663096739"/>
              </a:cxn>
              <a:cxn ang="0">
                <a:pos x="558081464" y="663096739"/>
              </a:cxn>
              <a:cxn ang="0">
                <a:pos x="586806156" y="635301323"/>
              </a:cxn>
              <a:cxn ang="0">
                <a:pos x="586806156" y="611477249"/>
              </a:cxn>
              <a:cxn ang="0">
                <a:pos x="155933752" y="194561939"/>
              </a:cxn>
              <a:cxn ang="0">
                <a:pos x="131313167" y="194561939"/>
              </a:cxn>
              <a:cxn ang="0">
                <a:pos x="4104106" y="317651658"/>
              </a:cxn>
              <a:cxn ang="0">
                <a:pos x="4104106" y="337504388"/>
              </a:cxn>
              <a:cxn ang="0">
                <a:pos x="434974484" y="758391041"/>
              </a:cxn>
              <a:cxn ang="0">
                <a:pos x="447284777" y="762362384"/>
              </a:cxn>
              <a:cxn ang="0">
                <a:pos x="459597096" y="758391041"/>
              </a:cxn>
              <a:cxn ang="0">
                <a:pos x="488321788" y="730597617"/>
              </a:cxn>
              <a:cxn ang="0">
                <a:pos x="492423868" y="730597617"/>
              </a:cxn>
              <a:cxn ang="0">
                <a:pos x="525252666" y="746479004"/>
              </a:cxn>
              <a:cxn ang="0">
                <a:pos x="545771171" y="742509654"/>
              </a:cxn>
              <a:cxn ang="0">
                <a:pos x="562183545" y="758391041"/>
              </a:cxn>
              <a:cxn ang="0">
                <a:pos x="574495863" y="762362384"/>
              </a:cxn>
              <a:cxn ang="0">
                <a:pos x="586806156" y="758391041"/>
              </a:cxn>
              <a:cxn ang="0">
                <a:pos x="718119323" y="631331972"/>
              </a:cxn>
              <a:cxn ang="0">
                <a:pos x="718119323" y="607507898"/>
              </a:cxn>
              <a:cxn ang="0">
                <a:pos x="451388883" y="349416425"/>
              </a:cxn>
              <a:cxn ang="0">
                <a:pos x="492423868" y="305739621"/>
              </a:cxn>
              <a:cxn ang="0">
                <a:pos x="529356772" y="345445082"/>
              </a:cxn>
              <a:cxn ang="0">
                <a:pos x="525252666" y="226326706"/>
              </a:cxn>
              <a:cxn ang="0">
                <a:pos x="693496711" y="67500878"/>
              </a:cxn>
              <a:cxn ang="0">
                <a:pos x="718119323" y="67500878"/>
              </a:cxn>
              <a:cxn ang="0">
                <a:pos x="718119323" y="91324951"/>
              </a:cxn>
              <a:cxn ang="0">
                <a:pos x="549873252" y="250150780"/>
              </a:cxn>
              <a:cxn ang="0">
                <a:pos x="537562959" y="254120130"/>
              </a:cxn>
              <a:cxn ang="0">
                <a:pos x="525252666" y="250150780"/>
              </a:cxn>
              <a:cxn ang="0">
                <a:pos x="525252666" y="226326706"/>
              </a:cxn>
            </a:cxnLst>
            <a:rect l="0" t="0" r="0" b="0"/>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alpha val="100000"/>
            </a:schemeClr>
          </a:solidFill>
          <a:ln w="9525">
            <a:noFill/>
          </a:ln>
        </p:spPr>
        <p:txBody>
          <a:bodyPr/>
          <a:lstStyle/>
          <a:p>
            <a:endParaRPr lang="zh-CN" altLang="en-US"/>
          </a:p>
        </p:txBody>
      </p:sp>
      <p:pic>
        <p:nvPicPr>
          <p:cNvPr id="40976" name="组合 15">
            <a:extLst>
              <a:ext uri="{FF2B5EF4-FFF2-40B4-BE49-F238E27FC236}">
                <a16:creationId xmlns:a16="http://schemas.microsoft.com/office/drawing/2014/main" id="{2498D58C-0E77-AF71-EB17-0F1FA10B7241}"/>
              </a:ext>
            </a:extLst>
          </p:cNvPr>
          <p:cNvPicPr/>
          <p:nvPr/>
        </p:nvPicPr>
        <p:blipFill>
          <a:blip r:embed="rId3"/>
          <a:stretch>
            <a:fillRect/>
          </a:stretch>
        </p:blipFill>
        <p:spPr>
          <a:xfrm>
            <a:off x="2036763" y="1938338"/>
            <a:ext cx="388937" cy="354012"/>
          </a:xfrm>
          <a:prstGeom prst="rect">
            <a:avLst/>
          </a:prstGeom>
          <a:noFill/>
          <a:ln w="9525">
            <a:noFill/>
          </a:ln>
        </p:spPr>
      </p:pic>
      <p:pic>
        <p:nvPicPr>
          <p:cNvPr id="40977" name="组合 18">
            <a:extLst>
              <a:ext uri="{FF2B5EF4-FFF2-40B4-BE49-F238E27FC236}">
                <a16:creationId xmlns:a16="http://schemas.microsoft.com/office/drawing/2014/main" id="{D0B5EF4A-DAAF-002A-1703-81AFC0B08A91}"/>
              </a:ext>
            </a:extLst>
          </p:cNvPr>
          <p:cNvPicPr/>
          <p:nvPr/>
        </p:nvPicPr>
        <p:blipFill>
          <a:blip r:embed="rId4"/>
          <a:stretch>
            <a:fillRect/>
          </a:stretch>
        </p:blipFill>
        <p:spPr>
          <a:xfrm>
            <a:off x="9528175" y="2951163"/>
            <a:ext cx="390525" cy="382587"/>
          </a:xfrm>
          <a:prstGeom prst="rect">
            <a:avLst/>
          </a:prstGeom>
          <a:noFill/>
          <a:ln w="9525">
            <a:noFill/>
          </a:ln>
        </p:spPr>
      </p:pic>
      <p:sp>
        <p:nvSpPr>
          <p:cNvPr id="40991" name="TextBox 13">
            <a:extLst>
              <a:ext uri="{FF2B5EF4-FFF2-40B4-BE49-F238E27FC236}">
                <a16:creationId xmlns:a16="http://schemas.microsoft.com/office/drawing/2014/main" id="{3D4793D2-E041-3872-8CE8-7918C2F7CE8E}"/>
              </a:ext>
            </a:extLst>
          </p:cNvPr>
          <p:cNvSpPr txBox="1"/>
          <p:nvPr/>
        </p:nvSpPr>
        <p:spPr>
          <a:xfrm>
            <a:off x="3945844" y="2134248"/>
            <a:ext cx="3890056" cy="18509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nvGrpSpPr>
          <p:cNvPr id="40980" name="组合 27">
            <a:extLst>
              <a:ext uri="{FF2B5EF4-FFF2-40B4-BE49-F238E27FC236}">
                <a16:creationId xmlns:a16="http://schemas.microsoft.com/office/drawing/2014/main" id="{0EB1A7E5-F116-160A-FD0C-DB5D85E61832}"/>
              </a:ext>
            </a:extLst>
          </p:cNvPr>
          <p:cNvGrpSpPr/>
          <p:nvPr/>
        </p:nvGrpSpPr>
        <p:grpSpPr>
          <a:xfrm>
            <a:off x="4802188" y="2909888"/>
            <a:ext cx="3894137" cy="454025"/>
            <a:chOff x="0" y="0"/>
            <a:chExt cx="3893699" cy="454570"/>
          </a:xfrm>
        </p:grpSpPr>
        <p:sp>
          <p:nvSpPr>
            <p:cNvPr id="40988" name="TextBox 13">
              <a:extLst>
                <a:ext uri="{FF2B5EF4-FFF2-40B4-BE49-F238E27FC236}">
                  <a16:creationId xmlns:a16="http://schemas.microsoft.com/office/drawing/2014/main" id="{E8D98A98-3353-EE89-D219-4CF1F1A86D37}"/>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9" name="TextBox 13">
              <a:extLst>
                <a:ext uri="{FF2B5EF4-FFF2-40B4-BE49-F238E27FC236}">
                  <a16:creationId xmlns:a16="http://schemas.microsoft.com/office/drawing/2014/main" id="{B2E961F8-D3E9-8815-992E-47D3E0155FF1}"/>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1" name="组合 30">
            <a:extLst>
              <a:ext uri="{FF2B5EF4-FFF2-40B4-BE49-F238E27FC236}">
                <a16:creationId xmlns:a16="http://schemas.microsoft.com/office/drawing/2014/main" id="{189477BD-7E07-E518-CEE0-520476A32FA2}"/>
              </a:ext>
            </a:extLst>
          </p:cNvPr>
          <p:cNvGrpSpPr/>
          <p:nvPr/>
        </p:nvGrpSpPr>
        <p:grpSpPr>
          <a:xfrm>
            <a:off x="4002088" y="3952875"/>
            <a:ext cx="3894137" cy="454025"/>
            <a:chOff x="0" y="0"/>
            <a:chExt cx="3893699" cy="454570"/>
          </a:xfrm>
        </p:grpSpPr>
        <p:sp>
          <p:nvSpPr>
            <p:cNvPr id="40986" name="TextBox 13">
              <a:extLst>
                <a:ext uri="{FF2B5EF4-FFF2-40B4-BE49-F238E27FC236}">
                  <a16:creationId xmlns:a16="http://schemas.microsoft.com/office/drawing/2014/main" id="{9CF7C875-32F1-8319-4A80-54F1418B3B11}"/>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7" name="TextBox 13">
              <a:extLst>
                <a:ext uri="{FF2B5EF4-FFF2-40B4-BE49-F238E27FC236}">
                  <a16:creationId xmlns:a16="http://schemas.microsoft.com/office/drawing/2014/main" id="{D19CAB81-4354-19E1-84C7-FC92D202A6B8}"/>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2" name="组合 33">
            <a:extLst>
              <a:ext uri="{FF2B5EF4-FFF2-40B4-BE49-F238E27FC236}">
                <a16:creationId xmlns:a16="http://schemas.microsoft.com/office/drawing/2014/main" id="{0C37CCFB-1784-6A59-0CAF-22B4C10E0535}"/>
              </a:ext>
            </a:extLst>
          </p:cNvPr>
          <p:cNvGrpSpPr/>
          <p:nvPr/>
        </p:nvGrpSpPr>
        <p:grpSpPr>
          <a:xfrm>
            <a:off x="4802188" y="4956175"/>
            <a:ext cx="3894137" cy="454025"/>
            <a:chOff x="0" y="0"/>
            <a:chExt cx="3893699" cy="454570"/>
          </a:xfrm>
        </p:grpSpPr>
        <p:sp>
          <p:nvSpPr>
            <p:cNvPr id="40984" name="TextBox 13">
              <a:extLst>
                <a:ext uri="{FF2B5EF4-FFF2-40B4-BE49-F238E27FC236}">
                  <a16:creationId xmlns:a16="http://schemas.microsoft.com/office/drawing/2014/main" id="{03886FA4-CB88-0FD5-2878-53CEE3DB4C08}"/>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5" name="TextBox 13">
              <a:extLst>
                <a:ext uri="{FF2B5EF4-FFF2-40B4-BE49-F238E27FC236}">
                  <a16:creationId xmlns:a16="http://schemas.microsoft.com/office/drawing/2014/main" id="{C579446A-0D19-A14F-D2E2-192A1B2694C1}"/>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sp>
        <p:nvSpPr>
          <p:cNvPr id="40983" name="文本框 38">
            <a:extLst>
              <a:ext uri="{FF2B5EF4-FFF2-40B4-BE49-F238E27FC236}">
                <a16:creationId xmlns:a16="http://schemas.microsoft.com/office/drawing/2014/main" id="{3663C2EF-7248-6EAC-1220-5AE271D9FD67}"/>
              </a:ext>
            </a:extLst>
          </p:cNvPr>
          <p:cNvSpPr txBox="1"/>
          <p:nvPr/>
        </p:nvSpPr>
        <p:spPr>
          <a:xfrm>
            <a:off x="1917700" y="539750"/>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5" name="Freeform 129">
            <a:extLst>
              <a:ext uri="{FF2B5EF4-FFF2-40B4-BE49-F238E27FC236}">
                <a16:creationId xmlns:a16="http://schemas.microsoft.com/office/drawing/2014/main" id="{60241524-5107-97E9-9C5F-B4A6E19FB808}"/>
              </a:ext>
            </a:extLst>
          </p:cNvPr>
          <p:cNvSpPr/>
          <p:nvPr/>
        </p:nvSpPr>
        <p:spPr>
          <a:xfrm>
            <a:off x="2048846" y="4100218"/>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6" name="Freeform 130">
            <a:extLst>
              <a:ext uri="{FF2B5EF4-FFF2-40B4-BE49-F238E27FC236}">
                <a16:creationId xmlns:a16="http://schemas.microsoft.com/office/drawing/2014/main" id="{153D59FA-B2EC-76C1-AFFF-2EE932A9D6C3}"/>
              </a:ext>
            </a:extLst>
          </p:cNvPr>
          <p:cNvSpPr/>
          <p:nvPr/>
        </p:nvSpPr>
        <p:spPr>
          <a:xfrm>
            <a:off x="2048846" y="4222455"/>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7" name="Freeform 131">
            <a:extLst>
              <a:ext uri="{FF2B5EF4-FFF2-40B4-BE49-F238E27FC236}">
                <a16:creationId xmlns:a16="http://schemas.microsoft.com/office/drawing/2014/main" id="{2ABD0639-016B-1008-8B4C-665F36FE7683}"/>
              </a:ext>
            </a:extLst>
          </p:cNvPr>
          <p:cNvSpPr/>
          <p:nvPr/>
        </p:nvSpPr>
        <p:spPr>
          <a:xfrm>
            <a:off x="2048846" y="3885905"/>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sp>
        <p:nvSpPr>
          <p:cNvPr id="4" name="文本框 3">
            <a:extLst>
              <a:ext uri="{FF2B5EF4-FFF2-40B4-BE49-F238E27FC236}">
                <a16:creationId xmlns:a16="http://schemas.microsoft.com/office/drawing/2014/main" id="{B47FD580-3C85-7A9A-89ED-1D31A0E4729B}"/>
              </a:ext>
            </a:extLst>
          </p:cNvPr>
          <p:cNvSpPr txBox="1"/>
          <p:nvPr/>
        </p:nvSpPr>
        <p:spPr>
          <a:xfrm>
            <a:off x="5049337" y="500711"/>
            <a:ext cx="3251701" cy="461665"/>
          </a:xfrm>
          <a:prstGeom prst="rect">
            <a:avLst/>
          </a:prstGeom>
          <a:noFill/>
        </p:spPr>
        <p:txBody>
          <a:bodyPr wrap="square">
            <a:spAutoFit/>
          </a:bodyPr>
          <a:lstStyle/>
          <a:p>
            <a:r>
              <a:rPr lang="en-US" altLang="zh-CN" sz="2400" dirty="0">
                <a:solidFill>
                  <a:schemeClr val="bg1"/>
                </a:solidFill>
                <a:latin typeface="Arial" panose="020B0604020202020204" pitchFamily="34" charset="0"/>
                <a:cs typeface="Arial" panose="020B0604020202020204" pitchFamily="34" charset="0"/>
              </a:rPr>
              <a:t>External API Page</a:t>
            </a:r>
            <a:endParaRPr lang="zh-CN" altLang="en-US" sz="2400" dirty="0">
              <a:solidFill>
                <a:schemeClr val="bg1"/>
              </a:solidFill>
              <a:latin typeface="Arial" panose="020B0604020202020204" pitchFamily="34" charset="0"/>
              <a:cs typeface="Arial" panose="020B0604020202020204" pitchFamily="34" charset="0"/>
            </a:endParaRPr>
          </a:p>
        </p:txBody>
      </p:sp>
      <p:pic>
        <p:nvPicPr>
          <p:cNvPr id="8" name="图片 7" descr="图表, 折线图&#10;&#10;AI 生成的内容可能不正确。">
            <a:extLst>
              <a:ext uri="{FF2B5EF4-FFF2-40B4-BE49-F238E27FC236}">
                <a16:creationId xmlns:a16="http://schemas.microsoft.com/office/drawing/2014/main" id="{8D1237C0-3194-92EE-2125-9BBEB28FB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941" y="1254948"/>
            <a:ext cx="9655189" cy="5472322"/>
          </a:xfrm>
          <a:prstGeom prst="rect">
            <a:avLst/>
          </a:prstGeom>
        </p:spPr>
      </p:pic>
    </p:spTree>
    <p:extLst>
      <p:ext uri="{BB962C8B-B14F-4D97-AF65-F5344CB8AC3E}">
        <p14:creationId xmlns:p14="http://schemas.microsoft.com/office/powerpoint/2010/main" val="324152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9C34D-1EA0-A70F-0117-0D7FAA5D689B}"/>
            </a:ext>
          </a:extLst>
        </p:cNvPr>
        <p:cNvGrpSpPr/>
        <p:nvPr/>
      </p:nvGrpSpPr>
      <p:grpSpPr>
        <a:xfrm>
          <a:off x="0" y="0"/>
          <a:ext cx="0" cy="0"/>
          <a:chOff x="0" y="0"/>
          <a:chExt cx="0" cy="0"/>
        </a:xfrm>
      </p:grpSpPr>
      <p:pic>
        <p:nvPicPr>
          <p:cNvPr id="40963" name="图片 4">
            <a:extLst>
              <a:ext uri="{FF2B5EF4-FFF2-40B4-BE49-F238E27FC236}">
                <a16:creationId xmlns:a16="http://schemas.microsoft.com/office/drawing/2014/main" id="{D83F9B19-01AE-2D90-CB7E-5939D76410FC}"/>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0965" name="任意多边形 3">
            <a:extLst>
              <a:ext uri="{FF2B5EF4-FFF2-40B4-BE49-F238E27FC236}">
                <a16:creationId xmlns:a16="http://schemas.microsoft.com/office/drawing/2014/main" id="{C2951A11-0133-5A4B-450C-C59D557FF559}"/>
              </a:ext>
            </a:extLst>
          </p:cNvPr>
          <p:cNvSpPr/>
          <p:nvPr/>
        </p:nvSpPr>
        <p:spPr>
          <a:xfrm rot="2700000">
            <a:off x="4907141" y="-1272849"/>
            <a:ext cx="3973512" cy="3973512"/>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68" name="Text Placeholder 32">
            <a:extLst>
              <a:ext uri="{FF2B5EF4-FFF2-40B4-BE49-F238E27FC236}">
                <a16:creationId xmlns:a16="http://schemas.microsoft.com/office/drawing/2014/main" id="{4567519B-F0A0-A666-40AC-380A13C2A392}"/>
              </a:ext>
            </a:extLst>
          </p:cNvPr>
          <p:cNvSpPr txBox="1"/>
          <p:nvPr/>
        </p:nvSpPr>
        <p:spPr>
          <a:xfrm>
            <a:off x="3271838" y="1927225"/>
            <a:ext cx="663575"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969" name="Text Placeholder 32">
            <a:extLst>
              <a:ext uri="{FF2B5EF4-FFF2-40B4-BE49-F238E27FC236}">
                <a16:creationId xmlns:a16="http://schemas.microsoft.com/office/drawing/2014/main" id="{D64CE36F-959B-6F0B-6490-7BF0EF7EFECA}"/>
              </a:ext>
            </a:extLst>
          </p:cNvPr>
          <p:cNvSpPr txBox="1"/>
          <p:nvPr/>
        </p:nvSpPr>
        <p:spPr>
          <a:xfrm>
            <a:off x="3321050" y="3975100"/>
            <a:ext cx="663575"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0970" name="Text Placeholder 32">
            <a:extLst>
              <a:ext uri="{FF2B5EF4-FFF2-40B4-BE49-F238E27FC236}">
                <a16:creationId xmlns:a16="http://schemas.microsoft.com/office/drawing/2014/main" id="{A043243C-0BFA-F7FB-CAE4-9DCAE150762E}"/>
              </a:ext>
            </a:extLst>
          </p:cNvPr>
          <p:cNvSpPr txBox="1"/>
          <p:nvPr/>
        </p:nvSpPr>
        <p:spPr>
          <a:xfrm>
            <a:off x="4148138" y="2951163"/>
            <a:ext cx="661987"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0971" name="Text Placeholder 32">
            <a:extLst>
              <a:ext uri="{FF2B5EF4-FFF2-40B4-BE49-F238E27FC236}">
                <a16:creationId xmlns:a16="http://schemas.microsoft.com/office/drawing/2014/main" id="{ADAF5706-F94D-604C-F0F4-911D1968D3DB}"/>
              </a:ext>
            </a:extLst>
          </p:cNvPr>
          <p:cNvSpPr txBox="1"/>
          <p:nvPr/>
        </p:nvSpPr>
        <p:spPr>
          <a:xfrm>
            <a:off x="4148138" y="4981575"/>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40975" name="Freeform 101">
            <a:extLst>
              <a:ext uri="{FF2B5EF4-FFF2-40B4-BE49-F238E27FC236}">
                <a16:creationId xmlns:a16="http://schemas.microsoft.com/office/drawing/2014/main" id="{14F8A981-B398-CD37-890B-258C2CEF6077}"/>
              </a:ext>
            </a:extLst>
          </p:cNvPr>
          <p:cNvSpPr>
            <a:spLocks noEditPoints="1"/>
          </p:cNvSpPr>
          <p:nvPr/>
        </p:nvSpPr>
        <p:spPr>
          <a:xfrm>
            <a:off x="9509125" y="4991100"/>
            <a:ext cx="388938" cy="382588"/>
          </a:xfrm>
          <a:custGeom>
            <a:avLst/>
            <a:gdLst/>
            <a:ahLst/>
            <a:cxnLst>
              <a:cxn ang="0">
                <a:pos x="529356772" y="345445082"/>
              </a:cxn>
              <a:cxn ang="0">
                <a:pos x="541667065" y="349416425"/>
              </a:cxn>
              <a:cxn ang="0">
                <a:pos x="553977358" y="345445082"/>
              </a:cxn>
              <a:cxn ang="0">
                <a:pos x="763258414" y="135001755"/>
              </a:cxn>
              <a:cxn ang="0">
                <a:pos x="787878999" y="79412914"/>
              </a:cxn>
              <a:cxn ang="0">
                <a:pos x="763258414" y="23824074"/>
              </a:cxn>
              <a:cxn ang="0">
                <a:pos x="705809030" y="0"/>
              </a:cxn>
              <a:cxn ang="0">
                <a:pos x="648359646" y="23824074"/>
              </a:cxn>
              <a:cxn ang="0">
                <a:pos x="430870378" y="226326706"/>
              </a:cxn>
              <a:cxn ang="0">
                <a:pos x="426768298" y="238238743"/>
              </a:cxn>
              <a:cxn ang="0">
                <a:pos x="430870378" y="250150780"/>
              </a:cxn>
              <a:cxn ang="0">
                <a:pos x="467803282" y="285886890"/>
              </a:cxn>
              <a:cxn ang="0">
                <a:pos x="414458005" y="337504388"/>
              </a:cxn>
              <a:cxn ang="0">
                <a:pos x="414458005" y="361328462"/>
              </a:cxn>
              <a:cxn ang="0">
                <a:pos x="681186418" y="619419935"/>
              </a:cxn>
              <a:cxn ang="0">
                <a:pos x="574495863" y="722656923"/>
              </a:cxn>
              <a:cxn ang="0">
                <a:pos x="570391757" y="718685580"/>
              </a:cxn>
              <a:cxn ang="0">
                <a:pos x="562183545" y="663096739"/>
              </a:cxn>
              <a:cxn ang="0">
                <a:pos x="558081464" y="663096739"/>
              </a:cxn>
              <a:cxn ang="0">
                <a:pos x="586806156" y="635301323"/>
              </a:cxn>
              <a:cxn ang="0">
                <a:pos x="586806156" y="611477249"/>
              </a:cxn>
              <a:cxn ang="0">
                <a:pos x="155933752" y="194561939"/>
              </a:cxn>
              <a:cxn ang="0">
                <a:pos x="131313167" y="194561939"/>
              </a:cxn>
              <a:cxn ang="0">
                <a:pos x="4104106" y="317651658"/>
              </a:cxn>
              <a:cxn ang="0">
                <a:pos x="4104106" y="337504388"/>
              </a:cxn>
              <a:cxn ang="0">
                <a:pos x="434974484" y="758391041"/>
              </a:cxn>
              <a:cxn ang="0">
                <a:pos x="447284777" y="762362384"/>
              </a:cxn>
              <a:cxn ang="0">
                <a:pos x="459597096" y="758391041"/>
              </a:cxn>
              <a:cxn ang="0">
                <a:pos x="488321788" y="730597617"/>
              </a:cxn>
              <a:cxn ang="0">
                <a:pos x="492423868" y="730597617"/>
              </a:cxn>
              <a:cxn ang="0">
                <a:pos x="525252666" y="746479004"/>
              </a:cxn>
              <a:cxn ang="0">
                <a:pos x="545771171" y="742509654"/>
              </a:cxn>
              <a:cxn ang="0">
                <a:pos x="562183545" y="758391041"/>
              </a:cxn>
              <a:cxn ang="0">
                <a:pos x="574495863" y="762362384"/>
              </a:cxn>
              <a:cxn ang="0">
                <a:pos x="586806156" y="758391041"/>
              </a:cxn>
              <a:cxn ang="0">
                <a:pos x="718119323" y="631331972"/>
              </a:cxn>
              <a:cxn ang="0">
                <a:pos x="718119323" y="607507898"/>
              </a:cxn>
              <a:cxn ang="0">
                <a:pos x="451388883" y="349416425"/>
              </a:cxn>
              <a:cxn ang="0">
                <a:pos x="492423868" y="305739621"/>
              </a:cxn>
              <a:cxn ang="0">
                <a:pos x="529356772" y="345445082"/>
              </a:cxn>
              <a:cxn ang="0">
                <a:pos x="525252666" y="226326706"/>
              </a:cxn>
              <a:cxn ang="0">
                <a:pos x="693496711" y="67500878"/>
              </a:cxn>
              <a:cxn ang="0">
                <a:pos x="718119323" y="67500878"/>
              </a:cxn>
              <a:cxn ang="0">
                <a:pos x="718119323" y="91324951"/>
              </a:cxn>
              <a:cxn ang="0">
                <a:pos x="549873252" y="250150780"/>
              </a:cxn>
              <a:cxn ang="0">
                <a:pos x="537562959" y="254120130"/>
              </a:cxn>
              <a:cxn ang="0">
                <a:pos x="525252666" y="250150780"/>
              </a:cxn>
              <a:cxn ang="0">
                <a:pos x="525252666" y="226326706"/>
              </a:cxn>
            </a:cxnLst>
            <a:rect l="0" t="0" r="0" b="0"/>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alpha val="100000"/>
            </a:schemeClr>
          </a:solidFill>
          <a:ln w="9525">
            <a:noFill/>
          </a:ln>
        </p:spPr>
        <p:txBody>
          <a:bodyPr/>
          <a:lstStyle/>
          <a:p>
            <a:endParaRPr lang="zh-CN" altLang="en-US"/>
          </a:p>
        </p:txBody>
      </p:sp>
      <p:pic>
        <p:nvPicPr>
          <p:cNvPr id="40976" name="组合 15">
            <a:extLst>
              <a:ext uri="{FF2B5EF4-FFF2-40B4-BE49-F238E27FC236}">
                <a16:creationId xmlns:a16="http://schemas.microsoft.com/office/drawing/2014/main" id="{E00414D2-FBC0-7F9A-3527-D3B07158424F}"/>
              </a:ext>
            </a:extLst>
          </p:cNvPr>
          <p:cNvPicPr/>
          <p:nvPr/>
        </p:nvPicPr>
        <p:blipFill>
          <a:blip r:embed="rId3"/>
          <a:stretch>
            <a:fillRect/>
          </a:stretch>
        </p:blipFill>
        <p:spPr>
          <a:xfrm>
            <a:off x="2036763" y="1938338"/>
            <a:ext cx="388937" cy="354012"/>
          </a:xfrm>
          <a:prstGeom prst="rect">
            <a:avLst/>
          </a:prstGeom>
          <a:noFill/>
          <a:ln w="9525">
            <a:noFill/>
          </a:ln>
        </p:spPr>
      </p:pic>
      <p:pic>
        <p:nvPicPr>
          <p:cNvPr id="40977" name="组合 18">
            <a:extLst>
              <a:ext uri="{FF2B5EF4-FFF2-40B4-BE49-F238E27FC236}">
                <a16:creationId xmlns:a16="http://schemas.microsoft.com/office/drawing/2014/main" id="{01B64736-C087-36F6-06C3-5BDB2DA9C1D4}"/>
              </a:ext>
            </a:extLst>
          </p:cNvPr>
          <p:cNvPicPr/>
          <p:nvPr/>
        </p:nvPicPr>
        <p:blipFill>
          <a:blip r:embed="rId4"/>
          <a:stretch>
            <a:fillRect/>
          </a:stretch>
        </p:blipFill>
        <p:spPr>
          <a:xfrm>
            <a:off x="9528175" y="2951163"/>
            <a:ext cx="390525" cy="382587"/>
          </a:xfrm>
          <a:prstGeom prst="rect">
            <a:avLst/>
          </a:prstGeom>
          <a:noFill/>
          <a:ln w="9525">
            <a:noFill/>
          </a:ln>
        </p:spPr>
      </p:pic>
      <p:sp>
        <p:nvSpPr>
          <p:cNvPr id="40991" name="TextBox 13">
            <a:extLst>
              <a:ext uri="{FF2B5EF4-FFF2-40B4-BE49-F238E27FC236}">
                <a16:creationId xmlns:a16="http://schemas.microsoft.com/office/drawing/2014/main" id="{A78A50D4-F121-9158-95AF-6E060E9CA92C}"/>
              </a:ext>
            </a:extLst>
          </p:cNvPr>
          <p:cNvSpPr txBox="1"/>
          <p:nvPr/>
        </p:nvSpPr>
        <p:spPr>
          <a:xfrm>
            <a:off x="3945844" y="2134248"/>
            <a:ext cx="3890056" cy="18509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nvGrpSpPr>
          <p:cNvPr id="40980" name="组合 27">
            <a:extLst>
              <a:ext uri="{FF2B5EF4-FFF2-40B4-BE49-F238E27FC236}">
                <a16:creationId xmlns:a16="http://schemas.microsoft.com/office/drawing/2014/main" id="{8F39C421-1813-B0C2-54FB-91C802E965BA}"/>
              </a:ext>
            </a:extLst>
          </p:cNvPr>
          <p:cNvGrpSpPr/>
          <p:nvPr/>
        </p:nvGrpSpPr>
        <p:grpSpPr>
          <a:xfrm>
            <a:off x="4802188" y="2909888"/>
            <a:ext cx="3894137" cy="454025"/>
            <a:chOff x="0" y="0"/>
            <a:chExt cx="3893699" cy="454570"/>
          </a:xfrm>
        </p:grpSpPr>
        <p:sp>
          <p:nvSpPr>
            <p:cNvPr id="40988" name="TextBox 13">
              <a:extLst>
                <a:ext uri="{FF2B5EF4-FFF2-40B4-BE49-F238E27FC236}">
                  <a16:creationId xmlns:a16="http://schemas.microsoft.com/office/drawing/2014/main" id="{70596721-7DAE-1E2F-3F6D-B031786A1CBD}"/>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9" name="TextBox 13">
              <a:extLst>
                <a:ext uri="{FF2B5EF4-FFF2-40B4-BE49-F238E27FC236}">
                  <a16:creationId xmlns:a16="http://schemas.microsoft.com/office/drawing/2014/main" id="{1DE71BD1-7444-5740-235E-33CC2DFCE116}"/>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1" name="组合 30">
            <a:extLst>
              <a:ext uri="{FF2B5EF4-FFF2-40B4-BE49-F238E27FC236}">
                <a16:creationId xmlns:a16="http://schemas.microsoft.com/office/drawing/2014/main" id="{3C4644D0-6434-DA88-E609-1EEB50193C76}"/>
              </a:ext>
            </a:extLst>
          </p:cNvPr>
          <p:cNvGrpSpPr/>
          <p:nvPr/>
        </p:nvGrpSpPr>
        <p:grpSpPr>
          <a:xfrm>
            <a:off x="4002088" y="3952875"/>
            <a:ext cx="3894137" cy="454025"/>
            <a:chOff x="0" y="0"/>
            <a:chExt cx="3893699" cy="454570"/>
          </a:xfrm>
        </p:grpSpPr>
        <p:sp>
          <p:nvSpPr>
            <p:cNvPr id="40986" name="TextBox 13">
              <a:extLst>
                <a:ext uri="{FF2B5EF4-FFF2-40B4-BE49-F238E27FC236}">
                  <a16:creationId xmlns:a16="http://schemas.microsoft.com/office/drawing/2014/main" id="{4508E31D-4132-4B4B-8E93-3ECE47ACA473}"/>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7" name="TextBox 13">
              <a:extLst>
                <a:ext uri="{FF2B5EF4-FFF2-40B4-BE49-F238E27FC236}">
                  <a16:creationId xmlns:a16="http://schemas.microsoft.com/office/drawing/2014/main" id="{352A89EF-E24F-615E-28E2-D3585B4D7FCF}"/>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2" name="组合 33">
            <a:extLst>
              <a:ext uri="{FF2B5EF4-FFF2-40B4-BE49-F238E27FC236}">
                <a16:creationId xmlns:a16="http://schemas.microsoft.com/office/drawing/2014/main" id="{397678B0-E137-65AA-B1B6-BF5517CF67BD}"/>
              </a:ext>
            </a:extLst>
          </p:cNvPr>
          <p:cNvGrpSpPr/>
          <p:nvPr/>
        </p:nvGrpSpPr>
        <p:grpSpPr>
          <a:xfrm>
            <a:off x="4802188" y="4956175"/>
            <a:ext cx="3894137" cy="454025"/>
            <a:chOff x="0" y="0"/>
            <a:chExt cx="3893699" cy="454570"/>
          </a:xfrm>
        </p:grpSpPr>
        <p:sp>
          <p:nvSpPr>
            <p:cNvPr id="40984" name="TextBox 13">
              <a:extLst>
                <a:ext uri="{FF2B5EF4-FFF2-40B4-BE49-F238E27FC236}">
                  <a16:creationId xmlns:a16="http://schemas.microsoft.com/office/drawing/2014/main" id="{3744A662-2DDF-06CB-2518-DCB90E2CE8E2}"/>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5" name="TextBox 13">
              <a:extLst>
                <a:ext uri="{FF2B5EF4-FFF2-40B4-BE49-F238E27FC236}">
                  <a16:creationId xmlns:a16="http://schemas.microsoft.com/office/drawing/2014/main" id="{43932D40-C26D-2542-192A-D50856367B72}"/>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sp>
        <p:nvSpPr>
          <p:cNvPr id="40983" name="文本框 38">
            <a:extLst>
              <a:ext uri="{FF2B5EF4-FFF2-40B4-BE49-F238E27FC236}">
                <a16:creationId xmlns:a16="http://schemas.microsoft.com/office/drawing/2014/main" id="{A05F6764-F879-8313-1318-647D165F98D9}"/>
              </a:ext>
            </a:extLst>
          </p:cNvPr>
          <p:cNvSpPr txBox="1"/>
          <p:nvPr/>
        </p:nvSpPr>
        <p:spPr>
          <a:xfrm>
            <a:off x="1917700" y="539750"/>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5" name="Freeform 129">
            <a:extLst>
              <a:ext uri="{FF2B5EF4-FFF2-40B4-BE49-F238E27FC236}">
                <a16:creationId xmlns:a16="http://schemas.microsoft.com/office/drawing/2014/main" id="{8E835E95-3D22-D4A9-8D2F-DE33C0119989}"/>
              </a:ext>
            </a:extLst>
          </p:cNvPr>
          <p:cNvSpPr/>
          <p:nvPr/>
        </p:nvSpPr>
        <p:spPr>
          <a:xfrm>
            <a:off x="2048846" y="4100218"/>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6" name="Freeform 130">
            <a:extLst>
              <a:ext uri="{FF2B5EF4-FFF2-40B4-BE49-F238E27FC236}">
                <a16:creationId xmlns:a16="http://schemas.microsoft.com/office/drawing/2014/main" id="{7222082C-D7AB-7793-46A9-27DC1407D936}"/>
              </a:ext>
            </a:extLst>
          </p:cNvPr>
          <p:cNvSpPr/>
          <p:nvPr/>
        </p:nvSpPr>
        <p:spPr>
          <a:xfrm>
            <a:off x="2048846" y="4222455"/>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7" name="Freeform 131">
            <a:extLst>
              <a:ext uri="{FF2B5EF4-FFF2-40B4-BE49-F238E27FC236}">
                <a16:creationId xmlns:a16="http://schemas.microsoft.com/office/drawing/2014/main" id="{5DA03AB6-962B-1851-1BDF-F24A870F4B27}"/>
              </a:ext>
            </a:extLst>
          </p:cNvPr>
          <p:cNvSpPr/>
          <p:nvPr/>
        </p:nvSpPr>
        <p:spPr>
          <a:xfrm>
            <a:off x="2048846" y="3885905"/>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sp>
        <p:nvSpPr>
          <p:cNvPr id="4" name="文本框 3">
            <a:extLst>
              <a:ext uri="{FF2B5EF4-FFF2-40B4-BE49-F238E27FC236}">
                <a16:creationId xmlns:a16="http://schemas.microsoft.com/office/drawing/2014/main" id="{65511A1B-1210-98BA-B916-6F818BCDD543}"/>
              </a:ext>
            </a:extLst>
          </p:cNvPr>
          <p:cNvSpPr txBox="1"/>
          <p:nvPr/>
        </p:nvSpPr>
        <p:spPr>
          <a:xfrm>
            <a:off x="5049337" y="500711"/>
            <a:ext cx="4102546" cy="461665"/>
          </a:xfrm>
          <a:prstGeom prst="rect">
            <a:avLst/>
          </a:prstGeom>
          <a:noFill/>
        </p:spPr>
        <p:txBody>
          <a:bodyPr wrap="square">
            <a:spAutoFit/>
          </a:bodyPr>
          <a:lstStyle/>
          <a:p>
            <a:r>
              <a:rPr lang="en-US" altLang="zh-CN" sz="2400" dirty="0" err="1">
                <a:solidFill>
                  <a:schemeClr val="bg1"/>
                </a:solidFill>
                <a:latin typeface="Arial" panose="020B0604020202020204" pitchFamily="34" charset="0"/>
                <a:cs typeface="Arial" panose="020B0604020202020204" pitchFamily="34" charset="0"/>
              </a:rPr>
              <a:t>TransactionRecords</a:t>
            </a:r>
            <a:r>
              <a:rPr lang="en-US" altLang="zh-CN" sz="2400" dirty="0">
                <a:solidFill>
                  <a:schemeClr val="bg1"/>
                </a:solidFill>
                <a:latin typeface="Arial" panose="020B0604020202020204" pitchFamily="34" charset="0"/>
                <a:cs typeface="Arial" panose="020B0604020202020204" pitchFamily="34" charset="0"/>
              </a:rPr>
              <a:t> Page</a:t>
            </a:r>
            <a:endParaRPr lang="zh-CN" altLang="en-US" sz="2400" dirty="0">
              <a:solidFill>
                <a:schemeClr val="bg1"/>
              </a:solidFill>
              <a:latin typeface="Arial" panose="020B0604020202020204" pitchFamily="34" charset="0"/>
              <a:cs typeface="Arial" panose="020B0604020202020204" pitchFamily="34" charset="0"/>
            </a:endParaRPr>
          </a:p>
        </p:txBody>
      </p:sp>
      <p:pic>
        <p:nvPicPr>
          <p:cNvPr id="9" name="图片 8" descr="图形用户界面, 应用程序&#10;&#10;AI 生成的内容可能不正确。">
            <a:extLst>
              <a:ext uri="{FF2B5EF4-FFF2-40B4-BE49-F238E27FC236}">
                <a16:creationId xmlns:a16="http://schemas.microsoft.com/office/drawing/2014/main" id="{DE52371A-03E1-BFB1-693E-7D98C197D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558" y="1294089"/>
            <a:ext cx="9327278" cy="5353311"/>
          </a:xfrm>
          <a:prstGeom prst="rect">
            <a:avLst/>
          </a:prstGeom>
        </p:spPr>
      </p:pic>
    </p:spTree>
    <p:extLst>
      <p:ext uri="{BB962C8B-B14F-4D97-AF65-F5344CB8AC3E}">
        <p14:creationId xmlns:p14="http://schemas.microsoft.com/office/powerpoint/2010/main" val="129233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8090C-78EB-1E6F-34FC-5CA1FC2DD97A}"/>
            </a:ext>
          </a:extLst>
        </p:cNvPr>
        <p:cNvGrpSpPr/>
        <p:nvPr/>
      </p:nvGrpSpPr>
      <p:grpSpPr>
        <a:xfrm>
          <a:off x="0" y="0"/>
          <a:ext cx="0" cy="0"/>
          <a:chOff x="0" y="0"/>
          <a:chExt cx="0" cy="0"/>
        </a:xfrm>
      </p:grpSpPr>
      <p:pic>
        <p:nvPicPr>
          <p:cNvPr id="40963" name="图片 4">
            <a:extLst>
              <a:ext uri="{FF2B5EF4-FFF2-40B4-BE49-F238E27FC236}">
                <a16:creationId xmlns:a16="http://schemas.microsoft.com/office/drawing/2014/main" id="{0228E942-D31A-FEEC-9E09-9C4CC814CB1B}"/>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0965" name="任意多边形 3">
            <a:extLst>
              <a:ext uri="{FF2B5EF4-FFF2-40B4-BE49-F238E27FC236}">
                <a16:creationId xmlns:a16="http://schemas.microsoft.com/office/drawing/2014/main" id="{3133AE20-FB7A-4183-A60E-8EE0F7AE3618}"/>
              </a:ext>
            </a:extLst>
          </p:cNvPr>
          <p:cNvSpPr/>
          <p:nvPr/>
        </p:nvSpPr>
        <p:spPr>
          <a:xfrm rot="2700000">
            <a:off x="4907141" y="-1272849"/>
            <a:ext cx="3973512" cy="3973512"/>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68" name="Text Placeholder 32">
            <a:extLst>
              <a:ext uri="{FF2B5EF4-FFF2-40B4-BE49-F238E27FC236}">
                <a16:creationId xmlns:a16="http://schemas.microsoft.com/office/drawing/2014/main" id="{5EF4F6C9-F778-2796-BECF-C73F6D23B18C}"/>
              </a:ext>
            </a:extLst>
          </p:cNvPr>
          <p:cNvSpPr txBox="1"/>
          <p:nvPr/>
        </p:nvSpPr>
        <p:spPr>
          <a:xfrm>
            <a:off x="3271838" y="1927225"/>
            <a:ext cx="663575"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969" name="Text Placeholder 32">
            <a:extLst>
              <a:ext uri="{FF2B5EF4-FFF2-40B4-BE49-F238E27FC236}">
                <a16:creationId xmlns:a16="http://schemas.microsoft.com/office/drawing/2014/main" id="{5458D9C6-9C6D-2B6D-F7E9-6FAF55B96CAA}"/>
              </a:ext>
            </a:extLst>
          </p:cNvPr>
          <p:cNvSpPr txBox="1"/>
          <p:nvPr/>
        </p:nvSpPr>
        <p:spPr>
          <a:xfrm>
            <a:off x="3321050" y="3975100"/>
            <a:ext cx="663575"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0970" name="Text Placeholder 32">
            <a:extLst>
              <a:ext uri="{FF2B5EF4-FFF2-40B4-BE49-F238E27FC236}">
                <a16:creationId xmlns:a16="http://schemas.microsoft.com/office/drawing/2014/main" id="{6639158B-AFFA-0806-F42D-AC6A4066B7B2}"/>
              </a:ext>
            </a:extLst>
          </p:cNvPr>
          <p:cNvSpPr txBox="1"/>
          <p:nvPr/>
        </p:nvSpPr>
        <p:spPr>
          <a:xfrm>
            <a:off x="4148138" y="2951163"/>
            <a:ext cx="661987" cy="346075"/>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0971" name="Text Placeholder 32">
            <a:extLst>
              <a:ext uri="{FF2B5EF4-FFF2-40B4-BE49-F238E27FC236}">
                <a16:creationId xmlns:a16="http://schemas.microsoft.com/office/drawing/2014/main" id="{934934BE-8B09-1F72-5400-733F238A7F3E}"/>
              </a:ext>
            </a:extLst>
          </p:cNvPr>
          <p:cNvSpPr txBox="1"/>
          <p:nvPr/>
        </p:nvSpPr>
        <p:spPr>
          <a:xfrm>
            <a:off x="4148138" y="4981575"/>
            <a:ext cx="661987" cy="347663"/>
          </a:xfrm>
          <a:prstGeom prst="rect">
            <a:avLst/>
          </a:prstGeom>
          <a:noFill/>
          <a:ln w="9525">
            <a:noFill/>
          </a:ln>
        </p:spPr>
        <p:txBody>
          <a:bodyPr lIns="0" tIns="0" rIns="0" bIns="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eaLnBrk="1" hangingPunct="1">
              <a:spcBef>
                <a:spcPts val="750"/>
              </a:spcBef>
              <a:buNone/>
            </a:pPr>
            <a:r>
              <a:rPr lang="en-US" altLang="zh-CN" sz="3400"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40975" name="Freeform 101">
            <a:extLst>
              <a:ext uri="{FF2B5EF4-FFF2-40B4-BE49-F238E27FC236}">
                <a16:creationId xmlns:a16="http://schemas.microsoft.com/office/drawing/2014/main" id="{EDAD1C7F-1417-4BCD-F92A-03B0DA6865AC}"/>
              </a:ext>
            </a:extLst>
          </p:cNvPr>
          <p:cNvSpPr>
            <a:spLocks noEditPoints="1"/>
          </p:cNvSpPr>
          <p:nvPr/>
        </p:nvSpPr>
        <p:spPr>
          <a:xfrm>
            <a:off x="9509125" y="4991100"/>
            <a:ext cx="388938" cy="382588"/>
          </a:xfrm>
          <a:custGeom>
            <a:avLst/>
            <a:gdLst/>
            <a:ahLst/>
            <a:cxnLst>
              <a:cxn ang="0">
                <a:pos x="529356772" y="345445082"/>
              </a:cxn>
              <a:cxn ang="0">
                <a:pos x="541667065" y="349416425"/>
              </a:cxn>
              <a:cxn ang="0">
                <a:pos x="553977358" y="345445082"/>
              </a:cxn>
              <a:cxn ang="0">
                <a:pos x="763258414" y="135001755"/>
              </a:cxn>
              <a:cxn ang="0">
                <a:pos x="787878999" y="79412914"/>
              </a:cxn>
              <a:cxn ang="0">
                <a:pos x="763258414" y="23824074"/>
              </a:cxn>
              <a:cxn ang="0">
                <a:pos x="705809030" y="0"/>
              </a:cxn>
              <a:cxn ang="0">
                <a:pos x="648359646" y="23824074"/>
              </a:cxn>
              <a:cxn ang="0">
                <a:pos x="430870378" y="226326706"/>
              </a:cxn>
              <a:cxn ang="0">
                <a:pos x="426768298" y="238238743"/>
              </a:cxn>
              <a:cxn ang="0">
                <a:pos x="430870378" y="250150780"/>
              </a:cxn>
              <a:cxn ang="0">
                <a:pos x="467803282" y="285886890"/>
              </a:cxn>
              <a:cxn ang="0">
                <a:pos x="414458005" y="337504388"/>
              </a:cxn>
              <a:cxn ang="0">
                <a:pos x="414458005" y="361328462"/>
              </a:cxn>
              <a:cxn ang="0">
                <a:pos x="681186418" y="619419935"/>
              </a:cxn>
              <a:cxn ang="0">
                <a:pos x="574495863" y="722656923"/>
              </a:cxn>
              <a:cxn ang="0">
                <a:pos x="570391757" y="718685580"/>
              </a:cxn>
              <a:cxn ang="0">
                <a:pos x="562183545" y="663096739"/>
              </a:cxn>
              <a:cxn ang="0">
                <a:pos x="558081464" y="663096739"/>
              </a:cxn>
              <a:cxn ang="0">
                <a:pos x="586806156" y="635301323"/>
              </a:cxn>
              <a:cxn ang="0">
                <a:pos x="586806156" y="611477249"/>
              </a:cxn>
              <a:cxn ang="0">
                <a:pos x="155933752" y="194561939"/>
              </a:cxn>
              <a:cxn ang="0">
                <a:pos x="131313167" y="194561939"/>
              </a:cxn>
              <a:cxn ang="0">
                <a:pos x="4104106" y="317651658"/>
              </a:cxn>
              <a:cxn ang="0">
                <a:pos x="4104106" y="337504388"/>
              </a:cxn>
              <a:cxn ang="0">
                <a:pos x="434974484" y="758391041"/>
              </a:cxn>
              <a:cxn ang="0">
                <a:pos x="447284777" y="762362384"/>
              </a:cxn>
              <a:cxn ang="0">
                <a:pos x="459597096" y="758391041"/>
              </a:cxn>
              <a:cxn ang="0">
                <a:pos x="488321788" y="730597617"/>
              </a:cxn>
              <a:cxn ang="0">
                <a:pos x="492423868" y="730597617"/>
              </a:cxn>
              <a:cxn ang="0">
                <a:pos x="525252666" y="746479004"/>
              </a:cxn>
              <a:cxn ang="0">
                <a:pos x="545771171" y="742509654"/>
              </a:cxn>
              <a:cxn ang="0">
                <a:pos x="562183545" y="758391041"/>
              </a:cxn>
              <a:cxn ang="0">
                <a:pos x="574495863" y="762362384"/>
              </a:cxn>
              <a:cxn ang="0">
                <a:pos x="586806156" y="758391041"/>
              </a:cxn>
              <a:cxn ang="0">
                <a:pos x="718119323" y="631331972"/>
              </a:cxn>
              <a:cxn ang="0">
                <a:pos x="718119323" y="607507898"/>
              </a:cxn>
              <a:cxn ang="0">
                <a:pos x="451388883" y="349416425"/>
              </a:cxn>
              <a:cxn ang="0">
                <a:pos x="492423868" y="305739621"/>
              </a:cxn>
              <a:cxn ang="0">
                <a:pos x="529356772" y="345445082"/>
              </a:cxn>
              <a:cxn ang="0">
                <a:pos x="525252666" y="226326706"/>
              </a:cxn>
              <a:cxn ang="0">
                <a:pos x="693496711" y="67500878"/>
              </a:cxn>
              <a:cxn ang="0">
                <a:pos x="718119323" y="67500878"/>
              </a:cxn>
              <a:cxn ang="0">
                <a:pos x="718119323" y="91324951"/>
              </a:cxn>
              <a:cxn ang="0">
                <a:pos x="549873252" y="250150780"/>
              </a:cxn>
              <a:cxn ang="0">
                <a:pos x="537562959" y="254120130"/>
              </a:cxn>
              <a:cxn ang="0">
                <a:pos x="525252666" y="250150780"/>
              </a:cxn>
              <a:cxn ang="0">
                <a:pos x="525252666" y="226326706"/>
              </a:cxn>
            </a:cxnLst>
            <a:rect l="0" t="0" r="0" b="0"/>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alpha val="100000"/>
            </a:schemeClr>
          </a:solidFill>
          <a:ln w="9525">
            <a:noFill/>
          </a:ln>
        </p:spPr>
        <p:txBody>
          <a:bodyPr/>
          <a:lstStyle/>
          <a:p>
            <a:endParaRPr lang="zh-CN" altLang="en-US"/>
          </a:p>
        </p:txBody>
      </p:sp>
      <p:pic>
        <p:nvPicPr>
          <p:cNvPr id="40976" name="组合 15">
            <a:extLst>
              <a:ext uri="{FF2B5EF4-FFF2-40B4-BE49-F238E27FC236}">
                <a16:creationId xmlns:a16="http://schemas.microsoft.com/office/drawing/2014/main" id="{A485E907-A301-52A1-6AED-16D8254E8628}"/>
              </a:ext>
            </a:extLst>
          </p:cNvPr>
          <p:cNvPicPr/>
          <p:nvPr/>
        </p:nvPicPr>
        <p:blipFill>
          <a:blip r:embed="rId3"/>
          <a:stretch>
            <a:fillRect/>
          </a:stretch>
        </p:blipFill>
        <p:spPr>
          <a:xfrm>
            <a:off x="2036763" y="1938338"/>
            <a:ext cx="388937" cy="354012"/>
          </a:xfrm>
          <a:prstGeom prst="rect">
            <a:avLst/>
          </a:prstGeom>
          <a:noFill/>
          <a:ln w="9525">
            <a:noFill/>
          </a:ln>
        </p:spPr>
      </p:pic>
      <p:pic>
        <p:nvPicPr>
          <p:cNvPr id="40977" name="组合 18">
            <a:extLst>
              <a:ext uri="{FF2B5EF4-FFF2-40B4-BE49-F238E27FC236}">
                <a16:creationId xmlns:a16="http://schemas.microsoft.com/office/drawing/2014/main" id="{1BEEE159-8FB7-3DFB-85B2-64E26EECD651}"/>
              </a:ext>
            </a:extLst>
          </p:cNvPr>
          <p:cNvPicPr/>
          <p:nvPr/>
        </p:nvPicPr>
        <p:blipFill>
          <a:blip r:embed="rId4"/>
          <a:stretch>
            <a:fillRect/>
          </a:stretch>
        </p:blipFill>
        <p:spPr>
          <a:xfrm>
            <a:off x="9528175" y="2951163"/>
            <a:ext cx="390525" cy="382587"/>
          </a:xfrm>
          <a:prstGeom prst="rect">
            <a:avLst/>
          </a:prstGeom>
          <a:noFill/>
          <a:ln w="9525">
            <a:noFill/>
          </a:ln>
        </p:spPr>
      </p:pic>
      <p:sp>
        <p:nvSpPr>
          <p:cNvPr id="40991" name="TextBox 13">
            <a:extLst>
              <a:ext uri="{FF2B5EF4-FFF2-40B4-BE49-F238E27FC236}">
                <a16:creationId xmlns:a16="http://schemas.microsoft.com/office/drawing/2014/main" id="{88F7BF86-39D4-50BD-5A7C-6CE9724C7B93}"/>
              </a:ext>
            </a:extLst>
          </p:cNvPr>
          <p:cNvSpPr txBox="1"/>
          <p:nvPr/>
        </p:nvSpPr>
        <p:spPr>
          <a:xfrm>
            <a:off x="3945844" y="2134248"/>
            <a:ext cx="3890056" cy="18509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nvGrpSpPr>
          <p:cNvPr id="40980" name="组合 27">
            <a:extLst>
              <a:ext uri="{FF2B5EF4-FFF2-40B4-BE49-F238E27FC236}">
                <a16:creationId xmlns:a16="http://schemas.microsoft.com/office/drawing/2014/main" id="{366C72DE-202B-7F0B-E194-92EC937C3104}"/>
              </a:ext>
            </a:extLst>
          </p:cNvPr>
          <p:cNvGrpSpPr/>
          <p:nvPr/>
        </p:nvGrpSpPr>
        <p:grpSpPr>
          <a:xfrm>
            <a:off x="4802188" y="2909888"/>
            <a:ext cx="3894137" cy="454025"/>
            <a:chOff x="0" y="0"/>
            <a:chExt cx="3893699" cy="454570"/>
          </a:xfrm>
        </p:grpSpPr>
        <p:sp>
          <p:nvSpPr>
            <p:cNvPr id="40988" name="TextBox 13">
              <a:extLst>
                <a:ext uri="{FF2B5EF4-FFF2-40B4-BE49-F238E27FC236}">
                  <a16:creationId xmlns:a16="http://schemas.microsoft.com/office/drawing/2014/main" id="{83FAF13A-0ACD-9503-710E-ACEC7958C09E}"/>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9" name="TextBox 13">
              <a:extLst>
                <a:ext uri="{FF2B5EF4-FFF2-40B4-BE49-F238E27FC236}">
                  <a16:creationId xmlns:a16="http://schemas.microsoft.com/office/drawing/2014/main" id="{20425941-CF89-8A45-EE6A-08D8F1E4388F}"/>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1" name="组合 30">
            <a:extLst>
              <a:ext uri="{FF2B5EF4-FFF2-40B4-BE49-F238E27FC236}">
                <a16:creationId xmlns:a16="http://schemas.microsoft.com/office/drawing/2014/main" id="{51297A36-2F8F-7B62-6458-F97126A844AB}"/>
              </a:ext>
            </a:extLst>
          </p:cNvPr>
          <p:cNvGrpSpPr/>
          <p:nvPr/>
        </p:nvGrpSpPr>
        <p:grpSpPr>
          <a:xfrm>
            <a:off x="4002088" y="3952875"/>
            <a:ext cx="3894137" cy="454025"/>
            <a:chOff x="0" y="0"/>
            <a:chExt cx="3893699" cy="454570"/>
          </a:xfrm>
        </p:grpSpPr>
        <p:sp>
          <p:nvSpPr>
            <p:cNvPr id="40986" name="TextBox 13">
              <a:extLst>
                <a:ext uri="{FF2B5EF4-FFF2-40B4-BE49-F238E27FC236}">
                  <a16:creationId xmlns:a16="http://schemas.microsoft.com/office/drawing/2014/main" id="{AA9C36C6-E9BF-B048-24B7-8072414624C9}"/>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7" name="TextBox 13">
              <a:extLst>
                <a:ext uri="{FF2B5EF4-FFF2-40B4-BE49-F238E27FC236}">
                  <a16:creationId xmlns:a16="http://schemas.microsoft.com/office/drawing/2014/main" id="{588A3B28-DFE7-DFA5-E77E-1C468135CD39}"/>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grpSp>
        <p:nvGrpSpPr>
          <p:cNvPr id="40982" name="组合 33">
            <a:extLst>
              <a:ext uri="{FF2B5EF4-FFF2-40B4-BE49-F238E27FC236}">
                <a16:creationId xmlns:a16="http://schemas.microsoft.com/office/drawing/2014/main" id="{49DC768B-DE4E-A4CF-41A5-F039458A840E}"/>
              </a:ext>
            </a:extLst>
          </p:cNvPr>
          <p:cNvGrpSpPr/>
          <p:nvPr/>
        </p:nvGrpSpPr>
        <p:grpSpPr>
          <a:xfrm>
            <a:off x="4802188" y="4956175"/>
            <a:ext cx="3894137" cy="454025"/>
            <a:chOff x="0" y="0"/>
            <a:chExt cx="3893699" cy="454570"/>
          </a:xfrm>
        </p:grpSpPr>
        <p:sp>
          <p:nvSpPr>
            <p:cNvPr id="40984" name="TextBox 13">
              <a:extLst>
                <a:ext uri="{FF2B5EF4-FFF2-40B4-BE49-F238E27FC236}">
                  <a16:creationId xmlns:a16="http://schemas.microsoft.com/office/drawing/2014/main" id="{F2EFDB36-62DC-49FB-27FD-FC90A2EC30E0}"/>
                </a:ext>
              </a:extLst>
            </p:cNvPr>
            <p:cNvSpPr txBox="1"/>
            <p:nvPr/>
          </p:nvSpPr>
          <p:spPr>
            <a:xfrm>
              <a:off x="0" y="0"/>
              <a:ext cx="1295287"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0985" name="TextBox 13">
              <a:extLst>
                <a:ext uri="{FF2B5EF4-FFF2-40B4-BE49-F238E27FC236}">
                  <a16:creationId xmlns:a16="http://schemas.microsoft.com/office/drawing/2014/main" id="{6A03FFB7-BA76-D03B-A88B-84D069F9D91F}"/>
                </a:ext>
              </a:extLst>
            </p:cNvPr>
            <p:cNvSpPr txBox="1"/>
            <p:nvPr/>
          </p:nvSpPr>
          <p:spPr>
            <a:xfrm>
              <a:off x="4081" y="269904"/>
              <a:ext cx="3889618" cy="18466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grpSp>
      <p:sp>
        <p:nvSpPr>
          <p:cNvPr id="40983" name="文本框 38">
            <a:extLst>
              <a:ext uri="{FF2B5EF4-FFF2-40B4-BE49-F238E27FC236}">
                <a16:creationId xmlns:a16="http://schemas.microsoft.com/office/drawing/2014/main" id="{526F213E-D257-88F2-F83B-87BA9659302A}"/>
              </a:ext>
            </a:extLst>
          </p:cNvPr>
          <p:cNvSpPr txBox="1"/>
          <p:nvPr/>
        </p:nvSpPr>
        <p:spPr>
          <a:xfrm>
            <a:off x="1917700" y="539750"/>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5" name="Freeform 129">
            <a:extLst>
              <a:ext uri="{FF2B5EF4-FFF2-40B4-BE49-F238E27FC236}">
                <a16:creationId xmlns:a16="http://schemas.microsoft.com/office/drawing/2014/main" id="{AA1B2222-B9CD-E09A-4BFF-1DD0D5200B72}"/>
              </a:ext>
            </a:extLst>
          </p:cNvPr>
          <p:cNvSpPr/>
          <p:nvPr/>
        </p:nvSpPr>
        <p:spPr>
          <a:xfrm>
            <a:off x="2048846" y="4100218"/>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6" name="Freeform 130">
            <a:extLst>
              <a:ext uri="{FF2B5EF4-FFF2-40B4-BE49-F238E27FC236}">
                <a16:creationId xmlns:a16="http://schemas.microsoft.com/office/drawing/2014/main" id="{165E967E-DB43-2702-D03B-1741056DF409}"/>
              </a:ext>
            </a:extLst>
          </p:cNvPr>
          <p:cNvSpPr/>
          <p:nvPr/>
        </p:nvSpPr>
        <p:spPr>
          <a:xfrm>
            <a:off x="2048846" y="4222455"/>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7" name="Freeform 131">
            <a:extLst>
              <a:ext uri="{FF2B5EF4-FFF2-40B4-BE49-F238E27FC236}">
                <a16:creationId xmlns:a16="http://schemas.microsoft.com/office/drawing/2014/main" id="{A41DBCBF-B323-0C3C-192A-03B12802AC1B}"/>
              </a:ext>
            </a:extLst>
          </p:cNvPr>
          <p:cNvSpPr/>
          <p:nvPr/>
        </p:nvSpPr>
        <p:spPr>
          <a:xfrm>
            <a:off x="2048846" y="3885905"/>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sp>
        <p:nvSpPr>
          <p:cNvPr id="4" name="文本框 3">
            <a:extLst>
              <a:ext uri="{FF2B5EF4-FFF2-40B4-BE49-F238E27FC236}">
                <a16:creationId xmlns:a16="http://schemas.microsoft.com/office/drawing/2014/main" id="{61E745BB-61AC-40BB-62F1-EA4B1AC00105}"/>
              </a:ext>
            </a:extLst>
          </p:cNvPr>
          <p:cNvSpPr txBox="1"/>
          <p:nvPr/>
        </p:nvSpPr>
        <p:spPr>
          <a:xfrm>
            <a:off x="5049337" y="500711"/>
            <a:ext cx="3251701" cy="461665"/>
          </a:xfrm>
          <a:prstGeom prst="rect">
            <a:avLst/>
          </a:prstGeom>
          <a:noFill/>
        </p:spPr>
        <p:txBody>
          <a:bodyPr wrap="square">
            <a:spAutoFit/>
          </a:bodyPr>
          <a:lstStyle/>
          <a:p>
            <a:r>
              <a:rPr lang="en-US" altLang="zh-CN" sz="2400" dirty="0" err="1">
                <a:solidFill>
                  <a:schemeClr val="bg1"/>
                </a:solidFill>
                <a:latin typeface="Arial" panose="020B0604020202020204" pitchFamily="34" charset="0"/>
                <a:cs typeface="Arial" panose="020B0604020202020204" pitchFamily="34" charset="0"/>
              </a:rPr>
              <a:t>InvestSystemPage</a:t>
            </a:r>
            <a:endParaRPr lang="zh-CN" altLang="en-US" sz="2400" dirty="0">
              <a:solidFill>
                <a:schemeClr val="bg1"/>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8D5DBAE4-B083-7D39-7333-D13DF378F1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6647" y="1344385"/>
            <a:ext cx="9562979" cy="5419022"/>
          </a:xfrm>
          <a:prstGeom prst="rect">
            <a:avLst/>
          </a:prstGeom>
        </p:spPr>
      </p:pic>
    </p:spTree>
    <p:extLst>
      <p:ext uri="{BB962C8B-B14F-4D97-AF65-F5344CB8AC3E}">
        <p14:creationId xmlns:p14="http://schemas.microsoft.com/office/powerpoint/2010/main" val="3917346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C0FE2-6DCB-81E7-016E-40634984A4BB}"/>
            </a:ext>
          </a:extLst>
        </p:cNvPr>
        <p:cNvGrpSpPr/>
        <p:nvPr/>
      </p:nvGrpSpPr>
      <p:grpSpPr>
        <a:xfrm>
          <a:off x="0" y="0"/>
          <a:ext cx="0" cy="0"/>
          <a:chOff x="0" y="0"/>
          <a:chExt cx="0" cy="0"/>
        </a:xfrm>
      </p:grpSpPr>
      <p:pic>
        <p:nvPicPr>
          <p:cNvPr id="5" name="图片 4" descr="图形用户界面, 应用程序&#10;&#10;AI 生成的内容可能不正确。">
            <a:extLst>
              <a:ext uri="{FF2B5EF4-FFF2-40B4-BE49-F238E27FC236}">
                <a16:creationId xmlns:a16="http://schemas.microsoft.com/office/drawing/2014/main" id="{80A50B1B-6C81-F32C-A94B-B7F2C099C3DE}"/>
              </a:ext>
            </a:extLst>
          </p:cNvPr>
          <p:cNvPicPr>
            <a:picLocks noChangeAspect="1"/>
          </p:cNvPicPr>
          <p:nvPr/>
        </p:nvPicPr>
        <p:blipFill>
          <a:blip r:embed="rId3">
            <a:extLst>
              <a:ext uri="{28A0092B-C50C-407E-A947-70E740481C1C}">
                <a14:useLocalDpi xmlns:a14="http://schemas.microsoft.com/office/drawing/2010/main" val="0"/>
              </a:ext>
            </a:extLst>
          </a:blip>
          <a:srcRect l="15479" t="7463" r="16491" b="6220"/>
          <a:stretch>
            <a:fillRect/>
          </a:stretch>
        </p:blipFill>
        <p:spPr>
          <a:xfrm>
            <a:off x="2032000" y="1173879"/>
            <a:ext cx="7565259" cy="5609249"/>
          </a:xfrm>
          <a:prstGeom prst="rect">
            <a:avLst/>
          </a:prstGeom>
        </p:spPr>
      </p:pic>
      <p:pic>
        <p:nvPicPr>
          <p:cNvPr id="40963" name="图片 4">
            <a:extLst>
              <a:ext uri="{FF2B5EF4-FFF2-40B4-BE49-F238E27FC236}">
                <a16:creationId xmlns:a16="http://schemas.microsoft.com/office/drawing/2014/main" id="{255686E0-0C7C-914B-15C6-6561C1E9F189}"/>
              </a:ext>
            </a:extLst>
          </p:cNvPr>
          <p:cNvPicPr>
            <a:picLocks noChangeAspect="1"/>
          </p:cNvPicPr>
          <p:nvPr/>
        </p:nvPicPr>
        <p:blipFill>
          <a:blip r:embed="rId4"/>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0965" name="任意多边形 3">
            <a:extLst>
              <a:ext uri="{FF2B5EF4-FFF2-40B4-BE49-F238E27FC236}">
                <a16:creationId xmlns:a16="http://schemas.microsoft.com/office/drawing/2014/main" id="{1AF55BC8-1AFC-4049-180E-78D011A7D780}"/>
              </a:ext>
            </a:extLst>
          </p:cNvPr>
          <p:cNvSpPr/>
          <p:nvPr/>
        </p:nvSpPr>
        <p:spPr>
          <a:xfrm rot="2700000">
            <a:off x="4938978" y="-1096476"/>
            <a:ext cx="3522471" cy="3519816"/>
          </a:xfrm>
          <a:custGeom>
            <a:avLst/>
            <a:gdLst/>
            <a:ahLst/>
            <a:cxnLst>
              <a:cxn ang="0">
                <a:pos x="135634" y="3182707"/>
              </a:cxn>
              <a:cxn ang="0">
                <a:pos x="3182707" y="135634"/>
              </a:cxn>
              <a:cxn ang="0">
                <a:pos x="3837601" y="135634"/>
              </a:cxn>
              <a:cxn ang="0">
                <a:pos x="3837601" y="790528"/>
              </a:cxn>
              <a:cxn ang="0">
                <a:pos x="790528" y="3837601"/>
              </a:cxn>
              <a:cxn ang="0">
                <a:pos x="208276" y="3896941"/>
              </a:cxn>
              <a:cxn ang="0">
                <a:pos x="205689" y="3894826"/>
              </a:cxn>
              <a:cxn ang="0">
                <a:pos x="78409" y="3894826"/>
              </a:cxn>
              <a:cxn ang="0">
                <a:pos x="78409" y="3767546"/>
              </a:cxn>
              <a:cxn ang="0">
                <a:pos x="76294" y="3764959"/>
              </a:cxn>
              <a:cxn ang="0">
                <a:pos x="135634" y="3182707"/>
              </a:cxn>
            </a:cxnLst>
            <a:rect l="0" t="0" r="0" b="0"/>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alpha val="100000"/>
            </a:srgbClr>
          </a:solidFill>
          <a:ln w="9525">
            <a:noFill/>
          </a:ln>
        </p:spPr>
        <p:txBody>
          <a:bodyPr/>
          <a:lstStyle/>
          <a:p>
            <a:endParaRPr lang="zh-CN" altLang="en-US"/>
          </a:p>
        </p:txBody>
      </p:sp>
      <p:sp>
        <p:nvSpPr>
          <p:cNvPr id="40983" name="文本框 38">
            <a:extLst>
              <a:ext uri="{FF2B5EF4-FFF2-40B4-BE49-F238E27FC236}">
                <a16:creationId xmlns:a16="http://schemas.microsoft.com/office/drawing/2014/main" id="{CF0A9B36-CB59-34A0-B32A-C469A4FFA20E}"/>
              </a:ext>
            </a:extLst>
          </p:cNvPr>
          <p:cNvSpPr txBox="1"/>
          <p:nvPr/>
        </p:nvSpPr>
        <p:spPr>
          <a:xfrm>
            <a:off x="1917700" y="539750"/>
            <a:ext cx="20810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Feature Flow</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8" name="文本框 7">
            <a:extLst>
              <a:ext uri="{FF2B5EF4-FFF2-40B4-BE49-F238E27FC236}">
                <a16:creationId xmlns:a16="http://schemas.microsoft.com/office/drawing/2014/main" id="{9C3C083E-BDDD-C9D1-E54D-0A005408DEE4}"/>
              </a:ext>
            </a:extLst>
          </p:cNvPr>
          <p:cNvSpPr txBox="1"/>
          <p:nvPr/>
        </p:nvSpPr>
        <p:spPr>
          <a:xfrm>
            <a:off x="6650426" y="2063234"/>
            <a:ext cx="3458773" cy="400110"/>
          </a:xfrm>
          <a:prstGeom prst="rect">
            <a:avLst/>
          </a:prstGeom>
          <a:noFill/>
        </p:spPr>
        <p:txBody>
          <a:bodyPr wrap="square">
            <a:spAutoFit/>
          </a:bodyPr>
          <a:lstStyle/>
          <a:p>
            <a:r>
              <a:rPr lang="en-US" altLang="zh-CN" sz="2000" dirty="0">
                <a:solidFill>
                  <a:srgbClr val="DE4477"/>
                </a:solidFill>
                <a:latin typeface="Arial" panose="020B0604020202020204" pitchFamily="34" charset="0"/>
                <a:cs typeface="Arial" panose="020B0604020202020204" pitchFamily="34" charset="0"/>
              </a:rPr>
              <a:t>Display asset details in a list</a:t>
            </a:r>
            <a:endParaRPr lang="zh-CN" altLang="en-US" sz="2000" dirty="0">
              <a:solidFill>
                <a:srgbClr val="DE4477"/>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7FEB8B8-3B14-1C2D-B277-F9A95F361A35}"/>
              </a:ext>
            </a:extLst>
          </p:cNvPr>
          <p:cNvSpPr txBox="1"/>
          <p:nvPr/>
        </p:nvSpPr>
        <p:spPr>
          <a:xfrm>
            <a:off x="204788" y="4217305"/>
            <a:ext cx="3497262" cy="400110"/>
          </a:xfrm>
          <a:prstGeom prst="rect">
            <a:avLst/>
          </a:prstGeom>
          <a:noFill/>
        </p:spPr>
        <p:txBody>
          <a:bodyPr wrap="square">
            <a:spAutoFit/>
          </a:bodyPr>
          <a:lstStyle/>
          <a:p>
            <a:r>
              <a:rPr lang="en-US" altLang="zh-CN" sz="2000" dirty="0">
                <a:solidFill>
                  <a:srgbClr val="DE4477"/>
                </a:solidFill>
                <a:latin typeface="Arial" panose="020B0604020202020204" pitchFamily="34" charset="0"/>
                <a:cs typeface="Arial" panose="020B0604020202020204" pitchFamily="34" charset="0"/>
              </a:rPr>
              <a:t>Pie chart for asset proportion</a:t>
            </a:r>
            <a:endParaRPr lang="zh-CN" altLang="en-US" sz="2000" dirty="0">
              <a:solidFill>
                <a:srgbClr val="DE4477"/>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1B91F40-73E5-1692-88FB-541B0FB10E6A}"/>
              </a:ext>
            </a:extLst>
          </p:cNvPr>
          <p:cNvSpPr txBox="1"/>
          <p:nvPr/>
        </p:nvSpPr>
        <p:spPr>
          <a:xfrm>
            <a:off x="4469635" y="3842557"/>
            <a:ext cx="6111874" cy="400110"/>
          </a:xfrm>
          <a:prstGeom prst="rect">
            <a:avLst/>
          </a:prstGeom>
          <a:noFill/>
        </p:spPr>
        <p:txBody>
          <a:bodyPr wrap="square">
            <a:spAutoFit/>
          </a:bodyPr>
          <a:lstStyle/>
          <a:p>
            <a:r>
              <a:rPr lang="en-US" altLang="zh-CN" sz="2000" dirty="0">
                <a:solidFill>
                  <a:srgbClr val="DE4477"/>
                </a:solidFill>
                <a:effectLst/>
                <a:latin typeface="Arial" panose="020B0604020202020204" pitchFamily="34" charset="0"/>
                <a:ea typeface="MS Mincho" panose="02020609040205080304" pitchFamily="49" charset="-128"/>
                <a:cs typeface="Arial" panose="020B0604020202020204" pitchFamily="34" charset="0"/>
              </a:rPr>
              <a:t>Compare current value and initial investment</a:t>
            </a:r>
            <a:endParaRPr lang="zh-CN" altLang="en-US" sz="2000" dirty="0">
              <a:solidFill>
                <a:srgbClr val="DE4477"/>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836BFB39-500D-3114-1838-14D276B3DCCD}"/>
              </a:ext>
            </a:extLst>
          </p:cNvPr>
          <p:cNvSpPr txBox="1"/>
          <p:nvPr/>
        </p:nvSpPr>
        <p:spPr>
          <a:xfrm>
            <a:off x="9190038" y="4617415"/>
            <a:ext cx="2690812" cy="400110"/>
          </a:xfrm>
          <a:prstGeom prst="rect">
            <a:avLst/>
          </a:prstGeom>
          <a:noFill/>
        </p:spPr>
        <p:txBody>
          <a:bodyPr wrap="square">
            <a:spAutoFit/>
          </a:bodyPr>
          <a:lstStyle/>
          <a:p>
            <a:r>
              <a:rPr lang="en-US" altLang="zh-CN" sz="2000" dirty="0">
                <a:solidFill>
                  <a:srgbClr val="DE4477"/>
                </a:solidFill>
                <a:effectLst/>
                <a:latin typeface="Arial" panose="020B0604020202020204" pitchFamily="34" charset="0"/>
                <a:ea typeface="MS Mincho" panose="02020609040205080304" pitchFamily="49" charset="-128"/>
                <a:cs typeface="Arial" panose="020B0604020202020204" pitchFamily="34" charset="0"/>
              </a:rPr>
              <a:t>Asset type distribution</a:t>
            </a:r>
            <a:endParaRPr lang="zh-CN" altLang="en-US" sz="2000" dirty="0">
              <a:solidFill>
                <a:srgbClr val="DE4477"/>
              </a:solidFill>
              <a:latin typeface="Arial" panose="020B0604020202020204" pitchFamily="34" charset="0"/>
              <a:cs typeface="Arial" panose="020B0604020202020204" pitchFamily="34" charset="0"/>
            </a:endParaRPr>
          </a:p>
        </p:txBody>
      </p:sp>
      <p:cxnSp>
        <p:nvCxnSpPr>
          <p:cNvPr id="18" name="直接箭头连接符 17">
            <a:extLst>
              <a:ext uri="{FF2B5EF4-FFF2-40B4-BE49-F238E27FC236}">
                <a16:creationId xmlns:a16="http://schemas.microsoft.com/office/drawing/2014/main" id="{04B64924-AD15-0539-8031-1D00C2621888}"/>
              </a:ext>
            </a:extLst>
          </p:cNvPr>
          <p:cNvCxnSpPr>
            <a:endCxn id="8" idx="1"/>
          </p:cNvCxnSpPr>
          <p:nvPr/>
        </p:nvCxnSpPr>
        <p:spPr bwMode="auto">
          <a:xfrm flipV="1">
            <a:off x="3765550" y="2263289"/>
            <a:ext cx="2884876" cy="51801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a:extLst>
              <a:ext uri="{FF2B5EF4-FFF2-40B4-BE49-F238E27FC236}">
                <a16:creationId xmlns:a16="http://schemas.microsoft.com/office/drawing/2014/main" id="{ABC0C1D6-DEA7-F9BE-70DF-ADC0A619BC96}"/>
              </a:ext>
            </a:extLst>
          </p:cNvPr>
          <p:cNvCxnSpPr>
            <a:cxnSpLocks/>
          </p:cNvCxnSpPr>
          <p:nvPr/>
        </p:nvCxnSpPr>
        <p:spPr bwMode="auto">
          <a:xfrm flipH="1" flipV="1">
            <a:off x="1047750" y="4617415"/>
            <a:ext cx="1269781" cy="129465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55683F83-5D2D-B971-E484-E5DC7CF44603}"/>
              </a:ext>
            </a:extLst>
          </p:cNvPr>
          <p:cNvCxnSpPr/>
          <p:nvPr/>
        </p:nvCxnSpPr>
        <p:spPr bwMode="auto">
          <a:xfrm flipV="1">
            <a:off x="6565900" y="4178559"/>
            <a:ext cx="393700" cy="79349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9175CD60-F96F-4ABF-92E4-6884CD8EAB89}"/>
              </a:ext>
            </a:extLst>
          </p:cNvPr>
          <p:cNvCxnSpPr>
            <a:cxnSpLocks/>
            <a:endCxn id="16" idx="2"/>
          </p:cNvCxnSpPr>
          <p:nvPr/>
        </p:nvCxnSpPr>
        <p:spPr bwMode="auto">
          <a:xfrm flipV="1">
            <a:off x="9190038" y="5017525"/>
            <a:ext cx="1345406" cy="75265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14C381F0-C5D1-F8CB-69F5-67233476FC20}"/>
              </a:ext>
            </a:extLst>
          </p:cNvPr>
          <p:cNvSpPr txBox="1"/>
          <p:nvPr/>
        </p:nvSpPr>
        <p:spPr>
          <a:xfrm>
            <a:off x="5049337" y="427874"/>
            <a:ext cx="3251701" cy="461665"/>
          </a:xfrm>
          <a:prstGeom prst="rect">
            <a:avLst/>
          </a:prstGeom>
          <a:noFill/>
        </p:spPr>
        <p:txBody>
          <a:bodyPr wrap="square">
            <a:spAutoFit/>
          </a:bodyPr>
          <a:lstStyle/>
          <a:p>
            <a:r>
              <a:rPr lang="en-US" altLang="zh-CN" sz="2400" dirty="0">
                <a:solidFill>
                  <a:schemeClr val="bg1"/>
                </a:solidFill>
                <a:latin typeface="Arial" panose="020B0604020202020204" pitchFamily="34" charset="0"/>
                <a:cs typeface="Arial" panose="020B0604020202020204" pitchFamily="34" charset="0"/>
              </a:rPr>
              <a:t>P</a:t>
            </a:r>
            <a:r>
              <a:rPr lang="zh-CN" altLang="en-US" sz="2400" dirty="0">
                <a:solidFill>
                  <a:schemeClr val="bg1"/>
                </a:solidFill>
                <a:latin typeface="Arial" panose="020B0604020202020204" pitchFamily="34" charset="0"/>
                <a:cs typeface="Arial" panose="020B0604020202020204" pitchFamily="34" charset="0"/>
              </a:rPr>
              <a:t>ortfolio </a:t>
            </a: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ssets </a:t>
            </a:r>
            <a:r>
              <a:rPr lang="en-US" altLang="zh-CN" sz="2400" dirty="0">
                <a:solidFill>
                  <a:schemeClr val="bg1"/>
                </a:solidFill>
                <a:latin typeface="Arial" panose="020B0604020202020204" pitchFamily="34" charset="0"/>
                <a:cs typeface="Arial" panose="020B0604020202020204" pitchFamily="34" charset="0"/>
              </a:rPr>
              <a:t>Page</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09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9A1B-8AC6-D396-D61D-7526AFE04190}"/>
            </a:ext>
          </a:extLst>
        </p:cNvPr>
        <p:cNvGrpSpPr/>
        <p:nvPr/>
      </p:nvGrpSpPr>
      <p:grpSpPr>
        <a:xfrm>
          <a:off x="0" y="0"/>
          <a:ext cx="0" cy="0"/>
          <a:chOff x="0" y="0"/>
          <a:chExt cx="0" cy="0"/>
        </a:xfrm>
      </p:grpSpPr>
      <p:pic>
        <p:nvPicPr>
          <p:cNvPr id="24578" name="图片 4">
            <a:extLst>
              <a:ext uri="{FF2B5EF4-FFF2-40B4-BE49-F238E27FC236}">
                <a16:creationId xmlns:a16="http://schemas.microsoft.com/office/drawing/2014/main" id="{A795A6C1-F30C-2508-0C9D-14014B5FA28C}"/>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24579" name="Freeform 17">
            <a:extLst>
              <a:ext uri="{FF2B5EF4-FFF2-40B4-BE49-F238E27FC236}">
                <a16:creationId xmlns:a16="http://schemas.microsoft.com/office/drawing/2014/main" id="{5CD79A0E-7F73-C38C-50B6-236C35610521}"/>
              </a:ext>
            </a:extLst>
          </p:cNvPr>
          <p:cNvSpPr>
            <a:spLocks noChangeAspect="1"/>
          </p:cNvSpPr>
          <p:nvPr/>
        </p:nvSpPr>
        <p:spPr>
          <a:xfrm>
            <a:off x="6529388" y="2806700"/>
            <a:ext cx="1938337" cy="1908175"/>
          </a:xfrm>
          <a:custGeom>
            <a:avLst/>
            <a:gdLst/>
            <a:ahLst/>
            <a:cxnLst>
              <a:cxn ang="0">
                <a:pos x="2147483646" y="2147483646"/>
              </a:cxn>
              <a:cxn ang="0">
                <a:pos x="2147483646" y="2147483646"/>
              </a:cxn>
              <a:cxn ang="0">
                <a:pos x="1429597061" y="2147483646"/>
              </a:cxn>
              <a:cxn ang="0">
                <a:pos x="357402607" y="2147483646"/>
              </a:cxn>
              <a:cxn ang="0">
                <a:pos x="0" y="2147483646"/>
              </a:cxn>
              <a:cxn ang="0">
                <a:pos x="1072194454" y="2147483646"/>
              </a:cxn>
              <a:cxn ang="0">
                <a:pos x="2147483646" y="2147483646"/>
              </a:cxn>
              <a:cxn ang="0">
                <a:pos x="2147483646" y="2147483646"/>
              </a:cxn>
              <a:cxn ang="0">
                <a:pos x="2147483646" y="1424472653"/>
              </a:cxn>
              <a:cxn ang="0">
                <a:pos x="2147483646" y="178060750"/>
              </a:cxn>
              <a:cxn ang="0">
                <a:pos x="2147483646" y="534182249"/>
              </a:cxn>
              <a:cxn ang="0">
                <a:pos x="2147483646" y="2147483646"/>
              </a:cxn>
              <a:cxn ang="0">
                <a:pos x="2147483646" y="2147483646"/>
              </a:cxn>
            </a:cxnLst>
            <a:rect l="0" t="0" r="0" b="0"/>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DE4477">
              <a:alpha val="100000"/>
            </a:srgbClr>
          </a:solidFill>
          <a:ln w="9525">
            <a:noFill/>
          </a:ln>
        </p:spPr>
        <p:txBody>
          <a:bodyPr/>
          <a:lstStyle/>
          <a:p>
            <a:endParaRPr lang="zh-CN" altLang="en-US"/>
          </a:p>
        </p:txBody>
      </p:sp>
      <p:sp>
        <p:nvSpPr>
          <p:cNvPr id="24580" name="Freeform 17">
            <a:extLst>
              <a:ext uri="{FF2B5EF4-FFF2-40B4-BE49-F238E27FC236}">
                <a16:creationId xmlns:a16="http://schemas.microsoft.com/office/drawing/2014/main" id="{1C6732EE-2AD1-D1A4-D082-6C535EDF073C}"/>
              </a:ext>
            </a:extLst>
          </p:cNvPr>
          <p:cNvSpPr/>
          <p:nvPr/>
        </p:nvSpPr>
        <p:spPr>
          <a:xfrm>
            <a:off x="5530850" y="3046413"/>
            <a:ext cx="1481138" cy="1458912"/>
          </a:xfrm>
          <a:custGeom>
            <a:avLst/>
            <a:gdLst/>
            <a:ahLst/>
            <a:cxnLst>
              <a:cxn ang="0">
                <a:pos x="2147483646" y="2147483646"/>
              </a:cxn>
              <a:cxn ang="0">
                <a:pos x="2147483646" y="2147483646"/>
              </a:cxn>
              <a:cxn ang="0">
                <a:pos x="834728518" y="2147483646"/>
              </a:cxn>
              <a:cxn ang="0">
                <a:pos x="208677022" y="2147483646"/>
              </a:cxn>
              <a:cxn ang="0">
                <a:pos x="0" y="2147483646"/>
              </a:cxn>
              <a:cxn ang="0">
                <a:pos x="626041281" y="2147483646"/>
              </a:cxn>
              <a:cxn ang="0">
                <a:pos x="2147483646" y="2147483646"/>
              </a:cxn>
              <a:cxn ang="0">
                <a:pos x="2147483646" y="2147483646"/>
              </a:cxn>
              <a:cxn ang="0">
                <a:pos x="2147483646" y="832671473"/>
              </a:cxn>
              <a:cxn ang="0">
                <a:pos x="2147483646" y="104082659"/>
              </a:cxn>
              <a:cxn ang="0">
                <a:pos x="2147483646" y="312258179"/>
              </a:cxn>
              <a:cxn ang="0">
                <a:pos x="2147483646" y="2147483646"/>
              </a:cxn>
              <a:cxn ang="0">
                <a:pos x="2147483646" y="2147483646"/>
              </a:cxn>
            </a:cxnLst>
            <a:rect l="0" t="0" r="0" b="0"/>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513087">
              <a:alpha val="100000"/>
            </a:srgbClr>
          </a:solidFill>
          <a:ln w="9525">
            <a:noFill/>
          </a:ln>
        </p:spPr>
        <p:txBody>
          <a:bodyPr/>
          <a:lstStyle/>
          <a:p>
            <a:endParaRPr lang="zh-CN" altLang="en-US"/>
          </a:p>
        </p:txBody>
      </p:sp>
      <p:sp>
        <p:nvSpPr>
          <p:cNvPr id="24581" name="Freeform 18">
            <a:extLst>
              <a:ext uri="{FF2B5EF4-FFF2-40B4-BE49-F238E27FC236}">
                <a16:creationId xmlns:a16="http://schemas.microsoft.com/office/drawing/2014/main" id="{A3DE4DBE-8314-E986-C0FA-8C95C6754869}"/>
              </a:ext>
            </a:extLst>
          </p:cNvPr>
          <p:cNvSpPr/>
          <p:nvPr/>
        </p:nvSpPr>
        <p:spPr>
          <a:xfrm>
            <a:off x="4611688" y="3165475"/>
            <a:ext cx="1295400" cy="1265238"/>
          </a:xfrm>
          <a:custGeom>
            <a:avLst/>
            <a:gdLst/>
            <a:ahLst/>
            <a:cxnLst>
              <a:cxn ang="0">
                <a:pos x="2147483646" y="2147483646"/>
              </a:cxn>
              <a:cxn ang="0">
                <a:pos x="2147483646" y="2147483646"/>
              </a:cxn>
              <a:cxn ang="0">
                <a:pos x="832320000" y="2147483646"/>
              </a:cxn>
              <a:cxn ang="0">
                <a:pos x="208080000" y="2147483646"/>
              </a:cxn>
              <a:cxn ang="0">
                <a:pos x="104040000" y="2147483646"/>
              </a:cxn>
              <a:cxn ang="0">
                <a:pos x="624240000" y="2147483646"/>
              </a:cxn>
              <a:cxn ang="0">
                <a:pos x="2147483646" y="2147483646"/>
              </a:cxn>
              <a:cxn ang="0">
                <a:pos x="1976760000" y="2147483646"/>
              </a:cxn>
              <a:cxn ang="0">
                <a:pos x="2147483646" y="624670448"/>
              </a:cxn>
              <a:cxn ang="0">
                <a:pos x="2147483646" y="104116843"/>
              </a:cxn>
              <a:cxn ang="0">
                <a:pos x="2147483646" y="208223483"/>
              </a:cxn>
              <a:cxn ang="0">
                <a:pos x="2147483646" y="2147483646"/>
              </a:cxn>
              <a:cxn ang="0">
                <a:pos x="2147483646" y="2147483646"/>
              </a:cxn>
            </a:cxnLst>
            <a:rect l="0" t="0" r="0" b="0"/>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DE4477">
              <a:alpha val="100000"/>
            </a:srgbClr>
          </a:solidFill>
          <a:ln w="9525">
            <a:noFill/>
          </a:ln>
        </p:spPr>
        <p:txBody>
          <a:bodyPr/>
          <a:lstStyle/>
          <a:p>
            <a:endParaRPr lang="zh-CN" altLang="en-US"/>
          </a:p>
        </p:txBody>
      </p:sp>
      <p:sp>
        <p:nvSpPr>
          <p:cNvPr id="24582" name="Freeform 19">
            <a:extLst>
              <a:ext uri="{FF2B5EF4-FFF2-40B4-BE49-F238E27FC236}">
                <a16:creationId xmlns:a16="http://schemas.microsoft.com/office/drawing/2014/main" id="{FA7B5F5C-F5E3-FC84-3F05-1E9742B3FF43}"/>
              </a:ext>
            </a:extLst>
          </p:cNvPr>
          <p:cNvSpPr/>
          <p:nvPr/>
        </p:nvSpPr>
        <p:spPr>
          <a:xfrm>
            <a:off x="3889375" y="3292475"/>
            <a:ext cx="1028700" cy="1041400"/>
          </a:xfrm>
          <a:custGeom>
            <a:avLst/>
            <a:gdLst/>
            <a:ahLst/>
            <a:cxnLst>
              <a:cxn ang="0">
                <a:pos x="1556056435" y="2147483646"/>
              </a:cxn>
              <a:cxn ang="0">
                <a:pos x="2147483646" y="521200280"/>
              </a:cxn>
              <a:cxn ang="0">
                <a:pos x="2147483646" y="104242098"/>
              </a:cxn>
              <a:cxn ang="0">
                <a:pos x="2147483646" y="208484196"/>
              </a:cxn>
              <a:cxn ang="0">
                <a:pos x="2147483646" y="2147483646"/>
              </a:cxn>
              <a:cxn ang="0">
                <a:pos x="2147483646" y="2147483646"/>
              </a:cxn>
              <a:cxn ang="0">
                <a:pos x="2147483646" y="2147483646"/>
              </a:cxn>
              <a:cxn ang="0">
                <a:pos x="622424611" y="2147483646"/>
              </a:cxn>
              <a:cxn ang="0">
                <a:pos x="207471475" y="2147483646"/>
              </a:cxn>
              <a:cxn ang="0">
                <a:pos x="0" y="2147483646"/>
              </a:cxn>
              <a:cxn ang="0">
                <a:pos x="518688873" y="2147483646"/>
              </a:cxn>
              <a:cxn ang="0">
                <a:pos x="1556056435" y="2147483646"/>
              </a:cxn>
            </a:cxnLst>
            <a:rect l="0" t="0" r="0" b="0"/>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513087">
              <a:alpha val="100000"/>
            </a:srgbClr>
          </a:solidFill>
          <a:ln w="9525">
            <a:noFill/>
          </a:ln>
        </p:spPr>
        <p:txBody>
          <a:bodyPr/>
          <a:lstStyle/>
          <a:p>
            <a:endParaRPr lang="zh-CN" altLang="en-US"/>
          </a:p>
        </p:txBody>
      </p:sp>
      <p:sp>
        <p:nvSpPr>
          <p:cNvPr id="24583" name="任意多边形 100">
            <a:extLst>
              <a:ext uri="{FF2B5EF4-FFF2-40B4-BE49-F238E27FC236}">
                <a16:creationId xmlns:a16="http://schemas.microsoft.com/office/drawing/2014/main" id="{30E6A474-46B6-A396-9BEB-4718326DA191}"/>
              </a:ext>
            </a:extLst>
          </p:cNvPr>
          <p:cNvSpPr/>
          <p:nvPr/>
        </p:nvSpPr>
        <p:spPr>
          <a:xfrm>
            <a:off x="7864475" y="3209925"/>
            <a:ext cx="1730375" cy="239713"/>
          </a:xfrm>
          <a:custGeom>
            <a:avLst/>
            <a:gdLst/>
            <a:ahLst/>
            <a:cxnLst>
              <a:cxn ang="0">
                <a:pos x="0" y="149449"/>
              </a:cxn>
              <a:cxn ang="0">
                <a:pos x="435218" y="0"/>
              </a:cxn>
              <a:cxn ang="0">
                <a:pos x="4062041" y="0"/>
              </a:cxn>
            </a:cxnLst>
            <a:rect l="0" t="0" r="0" b="0"/>
            <a:pathLst>
              <a:path w="1600200" h="552450">
                <a:moveTo>
                  <a:pt x="0" y="552450"/>
                </a:moveTo>
                <a:lnTo>
                  <a:pt x="171450" y="0"/>
                </a:lnTo>
                <a:lnTo>
                  <a:pt x="1600200" y="0"/>
                </a:lnTo>
              </a:path>
            </a:pathLst>
          </a:custGeom>
          <a:noFill/>
          <a:ln w="12700" cap="flat" cmpd="sng">
            <a:solidFill>
              <a:srgbClr val="ADBACA">
                <a:alpha val="100000"/>
              </a:srgbClr>
            </a:solidFill>
            <a:prstDash val="solid"/>
            <a:round/>
            <a:headEnd type="oval" w="med" len="med"/>
            <a:tailEnd type="stealth" w="med" len="med"/>
          </a:ln>
        </p:spPr>
        <p:txBody>
          <a:bodyPr/>
          <a:lstStyle/>
          <a:p>
            <a:endParaRPr lang="zh-CN" altLang="en-US"/>
          </a:p>
        </p:txBody>
      </p:sp>
      <p:sp>
        <p:nvSpPr>
          <p:cNvPr id="24584" name="任意多边形 108">
            <a:extLst>
              <a:ext uri="{FF2B5EF4-FFF2-40B4-BE49-F238E27FC236}">
                <a16:creationId xmlns:a16="http://schemas.microsoft.com/office/drawing/2014/main" id="{62A5EA1D-7EB1-48AD-00BC-8E02B4D8B1C5}"/>
              </a:ext>
            </a:extLst>
          </p:cNvPr>
          <p:cNvSpPr/>
          <p:nvPr/>
        </p:nvSpPr>
        <p:spPr>
          <a:xfrm flipH="1">
            <a:off x="1617663" y="3517900"/>
            <a:ext cx="2551112" cy="287338"/>
          </a:xfrm>
          <a:custGeom>
            <a:avLst/>
            <a:gdLst/>
            <a:ahLst/>
            <a:cxnLst>
              <a:cxn ang="0">
                <a:pos x="0" y="149449"/>
              </a:cxn>
              <a:cxn ang="0">
                <a:pos x="435760" y="0"/>
              </a:cxn>
              <a:cxn ang="0">
                <a:pos x="4067099" y="0"/>
              </a:cxn>
            </a:cxnLst>
            <a:rect l="0" t="0" r="0" b="0"/>
            <a:pathLst>
              <a:path w="1600200" h="552450">
                <a:moveTo>
                  <a:pt x="0" y="552450"/>
                </a:moveTo>
                <a:lnTo>
                  <a:pt x="171450" y="0"/>
                </a:lnTo>
                <a:lnTo>
                  <a:pt x="1600200" y="0"/>
                </a:lnTo>
              </a:path>
            </a:pathLst>
          </a:custGeom>
          <a:noFill/>
          <a:ln w="12700" cap="flat" cmpd="sng">
            <a:solidFill>
              <a:srgbClr val="ADBACA">
                <a:alpha val="100000"/>
              </a:srgbClr>
            </a:solidFill>
            <a:prstDash val="solid"/>
            <a:round/>
            <a:headEnd type="oval" w="med" len="med"/>
            <a:tailEnd type="stealth" w="med" len="med"/>
          </a:ln>
        </p:spPr>
        <p:txBody>
          <a:bodyPr/>
          <a:lstStyle/>
          <a:p>
            <a:endParaRPr lang="zh-CN" altLang="en-US"/>
          </a:p>
        </p:txBody>
      </p:sp>
      <p:sp>
        <p:nvSpPr>
          <p:cNvPr id="24585" name="任意多边形 112">
            <a:extLst>
              <a:ext uri="{FF2B5EF4-FFF2-40B4-BE49-F238E27FC236}">
                <a16:creationId xmlns:a16="http://schemas.microsoft.com/office/drawing/2014/main" id="{3F96B74B-14F7-A8D0-059F-870F8E94EDBE}"/>
              </a:ext>
            </a:extLst>
          </p:cNvPr>
          <p:cNvSpPr/>
          <p:nvPr/>
        </p:nvSpPr>
        <p:spPr>
          <a:xfrm rot="10567260">
            <a:off x="5554664" y="4093947"/>
            <a:ext cx="673100" cy="1001712"/>
          </a:xfrm>
          <a:custGeom>
            <a:avLst/>
            <a:gdLst/>
            <a:ahLst/>
            <a:cxnLst>
              <a:cxn ang="0">
                <a:pos x="0" y="1039605"/>
              </a:cxn>
              <a:cxn ang="0">
                <a:pos x="109725" y="560839"/>
              </a:cxn>
              <a:cxn ang="0">
                <a:pos x="699496" y="0"/>
              </a:cxn>
            </a:cxnLst>
            <a:rect l="0" t="0" r="0" b="0"/>
            <a:pathLst>
              <a:path w="647700" h="965200">
                <a:moveTo>
                  <a:pt x="0" y="965200"/>
                </a:moveTo>
                <a:lnTo>
                  <a:pt x="101600" y="520700"/>
                </a:lnTo>
                <a:lnTo>
                  <a:pt x="647700" y="0"/>
                </a:lnTo>
              </a:path>
            </a:pathLst>
          </a:custGeom>
          <a:noFill/>
          <a:ln w="12700" cap="flat" cmpd="sng">
            <a:solidFill>
              <a:srgbClr val="ADBACA">
                <a:alpha val="100000"/>
              </a:srgbClr>
            </a:solidFill>
            <a:prstDash val="solid"/>
            <a:round/>
            <a:headEnd type="oval" w="med" len="med"/>
            <a:tailEnd type="stealth" w="med" len="med"/>
          </a:ln>
        </p:spPr>
        <p:txBody>
          <a:bodyPr/>
          <a:lstStyle/>
          <a:p>
            <a:endParaRPr lang="zh-CN" altLang="en-US"/>
          </a:p>
        </p:txBody>
      </p:sp>
      <p:sp>
        <p:nvSpPr>
          <p:cNvPr id="24586" name="任意多边形 113">
            <a:extLst>
              <a:ext uri="{FF2B5EF4-FFF2-40B4-BE49-F238E27FC236}">
                <a16:creationId xmlns:a16="http://schemas.microsoft.com/office/drawing/2014/main" id="{62B06CC7-B3AF-15AD-989D-6A5FB98EBE7C}"/>
              </a:ext>
            </a:extLst>
          </p:cNvPr>
          <p:cNvSpPr/>
          <p:nvPr/>
        </p:nvSpPr>
        <p:spPr>
          <a:xfrm flipH="1">
            <a:off x="4559300" y="2501900"/>
            <a:ext cx="673100" cy="1003300"/>
          </a:xfrm>
          <a:custGeom>
            <a:avLst/>
            <a:gdLst/>
            <a:ahLst/>
            <a:cxnLst>
              <a:cxn ang="0">
                <a:pos x="0" y="1042904"/>
              </a:cxn>
              <a:cxn ang="0">
                <a:pos x="109725" y="562619"/>
              </a:cxn>
              <a:cxn ang="0">
                <a:pos x="699496" y="0"/>
              </a:cxn>
            </a:cxnLst>
            <a:rect l="0" t="0" r="0" b="0"/>
            <a:pathLst>
              <a:path w="647700" h="965200">
                <a:moveTo>
                  <a:pt x="0" y="965200"/>
                </a:moveTo>
                <a:lnTo>
                  <a:pt x="101600" y="520700"/>
                </a:lnTo>
                <a:lnTo>
                  <a:pt x="647700" y="0"/>
                </a:lnTo>
              </a:path>
            </a:pathLst>
          </a:custGeom>
          <a:noFill/>
          <a:ln w="12700" cap="flat" cmpd="sng">
            <a:solidFill>
              <a:srgbClr val="ADBACA">
                <a:alpha val="100000"/>
              </a:srgbClr>
            </a:solidFill>
            <a:prstDash val="solid"/>
            <a:round/>
            <a:headEnd type="oval" w="med" len="med"/>
            <a:tailEnd type="stealth" w="med" len="med"/>
          </a:ln>
        </p:spPr>
        <p:txBody>
          <a:bodyPr/>
          <a:lstStyle/>
          <a:p>
            <a:endParaRPr lang="zh-CN" altLang="en-US"/>
          </a:p>
        </p:txBody>
      </p:sp>
      <p:sp>
        <p:nvSpPr>
          <p:cNvPr id="24587" name="Freeform 6">
            <a:extLst>
              <a:ext uri="{FF2B5EF4-FFF2-40B4-BE49-F238E27FC236}">
                <a16:creationId xmlns:a16="http://schemas.microsoft.com/office/drawing/2014/main" id="{586A562C-4399-8B9D-02C6-C023E204E654}"/>
              </a:ext>
            </a:extLst>
          </p:cNvPr>
          <p:cNvSpPr>
            <a:spLocks noChangeAspect="1" noEditPoints="1"/>
          </p:cNvSpPr>
          <p:nvPr/>
        </p:nvSpPr>
        <p:spPr>
          <a:xfrm>
            <a:off x="4333875" y="3675063"/>
            <a:ext cx="225425" cy="241300"/>
          </a:xfrm>
          <a:custGeom>
            <a:avLst/>
            <a:gdLst/>
            <a:ahLst/>
            <a:cxnLst>
              <a:cxn ang="0">
                <a:pos x="24082704" y="1086151"/>
              </a:cxn>
              <a:cxn ang="0">
                <a:pos x="22285300" y="1086151"/>
              </a:cxn>
              <a:cxn ang="0">
                <a:pos x="0" y="57573819"/>
              </a:cxn>
              <a:cxn ang="0">
                <a:pos x="23363862" y="80747645"/>
              </a:cxn>
              <a:cxn ang="0">
                <a:pos x="46368004" y="57573819"/>
              </a:cxn>
              <a:cxn ang="0">
                <a:pos x="24082704" y="1086151"/>
              </a:cxn>
              <a:cxn ang="0">
                <a:pos x="112505061" y="1086151"/>
              </a:cxn>
              <a:cxn ang="0">
                <a:pos x="111067377" y="1086151"/>
              </a:cxn>
              <a:cxn ang="0">
                <a:pos x="88422956" y="57573819"/>
              </a:cxn>
              <a:cxn ang="0">
                <a:pos x="111786219" y="80747645"/>
              </a:cxn>
              <a:cxn ang="0">
                <a:pos x="135150081" y="57573819"/>
              </a:cxn>
              <a:cxn ang="0">
                <a:pos x="112505061" y="1086151"/>
              </a:cxn>
              <a:cxn ang="0">
                <a:pos x="66496778" y="65177477"/>
              </a:cxn>
              <a:cxn ang="0">
                <a:pos x="44211478" y="122026794"/>
              </a:cxn>
              <a:cxn ang="0">
                <a:pos x="67575340" y="145201222"/>
              </a:cxn>
              <a:cxn ang="0">
                <a:pos x="90938603" y="122026794"/>
              </a:cxn>
              <a:cxn ang="0">
                <a:pos x="68294182" y="65177477"/>
              </a:cxn>
              <a:cxn ang="0">
                <a:pos x="66496778" y="65177477"/>
              </a:cxn>
            </a:cxnLst>
            <a:rect l="0" t="0" r="0" b="0"/>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alpha val="100000"/>
            </a:srgbClr>
          </a:solidFill>
          <a:ln w="9525">
            <a:noFill/>
          </a:ln>
        </p:spPr>
        <p:txBody>
          <a:bodyPr/>
          <a:lstStyle/>
          <a:p>
            <a:endParaRPr lang="zh-CN" altLang="en-US"/>
          </a:p>
        </p:txBody>
      </p:sp>
      <p:sp>
        <p:nvSpPr>
          <p:cNvPr id="24588" name="Freeform 26">
            <a:extLst>
              <a:ext uri="{FF2B5EF4-FFF2-40B4-BE49-F238E27FC236}">
                <a16:creationId xmlns:a16="http://schemas.microsoft.com/office/drawing/2014/main" id="{8AE92745-6AF4-93C6-F9B1-860CC9BDBB49}"/>
              </a:ext>
            </a:extLst>
          </p:cNvPr>
          <p:cNvSpPr>
            <a:spLocks noChangeAspect="1"/>
          </p:cNvSpPr>
          <p:nvPr/>
        </p:nvSpPr>
        <p:spPr>
          <a:xfrm>
            <a:off x="7526338" y="3676650"/>
            <a:ext cx="242887" cy="250825"/>
          </a:xfrm>
          <a:custGeom>
            <a:avLst/>
            <a:gdLst/>
            <a:ahLst/>
            <a:cxnLst>
              <a:cxn ang="0">
                <a:pos x="80936331" y="221525284"/>
              </a:cxn>
              <a:cxn ang="0">
                <a:pos x="62863411" y="212945126"/>
              </a:cxn>
              <a:cxn ang="0">
                <a:pos x="7072089" y="138843119"/>
              </a:cxn>
              <a:cxn ang="0">
                <a:pos x="11000831" y="108422639"/>
              </a:cxn>
              <a:cxn ang="0">
                <a:pos x="41647142" y="113102645"/>
              </a:cxn>
              <a:cxn ang="0">
                <a:pos x="78579263" y="161464178"/>
              </a:cxn>
              <a:cxn ang="0">
                <a:pos x="172088099" y="13260164"/>
              </a:cxn>
              <a:cxn ang="0">
                <a:pos x="201948130" y="6239713"/>
              </a:cxn>
              <a:cxn ang="0">
                <a:pos x="209020220" y="36661077"/>
              </a:cxn>
              <a:cxn ang="0">
                <a:pos x="99010138" y="211385418"/>
              </a:cxn>
              <a:cxn ang="0">
                <a:pos x="81722611" y="221525284"/>
              </a:cxn>
              <a:cxn ang="0">
                <a:pos x="80936331" y="221525284"/>
              </a:cxn>
            </a:cxnLst>
            <a:rect l="0" t="0" r="0" b="0"/>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alpha val="100000"/>
            </a:srgbClr>
          </a:solidFill>
          <a:ln w="9525">
            <a:noFill/>
          </a:ln>
        </p:spPr>
        <p:txBody>
          <a:bodyPr/>
          <a:lstStyle/>
          <a:p>
            <a:endParaRPr lang="zh-CN" altLang="en-US"/>
          </a:p>
        </p:txBody>
      </p:sp>
      <p:sp>
        <p:nvSpPr>
          <p:cNvPr id="24589" name="Freeform 442">
            <a:extLst>
              <a:ext uri="{FF2B5EF4-FFF2-40B4-BE49-F238E27FC236}">
                <a16:creationId xmlns:a16="http://schemas.microsoft.com/office/drawing/2014/main" id="{A207E85D-CB4B-6AFA-4C74-F98A83772645}"/>
              </a:ext>
            </a:extLst>
          </p:cNvPr>
          <p:cNvSpPr>
            <a:spLocks noEditPoints="1"/>
          </p:cNvSpPr>
          <p:nvPr/>
        </p:nvSpPr>
        <p:spPr>
          <a:xfrm>
            <a:off x="5181600" y="3694113"/>
            <a:ext cx="258763" cy="222250"/>
          </a:xfrm>
          <a:custGeom>
            <a:avLst/>
            <a:gdLst/>
            <a:ahLst/>
            <a:cxnLst>
              <a:cxn ang="0">
                <a:pos x="224421197" y="0"/>
              </a:cxn>
              <a:cxn ang="0">
                <a:pos x="41978007" y="0"/>
              </a:cxn>
              <a:cxn ang="0">
                <a:pos x="33905141" y="8162718"/>
              </a:cxn>
              <a:cxn ang="0">
                <a:pos x="33905141" y="35098334"/>
              </a:cxn>
              <a:cxn ang="0">
                <a:pos x="8072867" y="35098334"/>
              </a:cxn>
              <a:cxn ang="0">
                <a:pos x="0" y="43260149"/>
              </a:cxn>
              <a:cxn ang="0">
                <a:pos x="0" y="178754952"/>
              </a:cxn>
              <a:cxn ang="0">
                <a:pos x="21796290" y="200792937"/>
              </a:cxn>
              <a:cxn ang="0">
                <a:pos x="41978007" y="200792937"/>
              </a:cxn>
              <a:cxn ang="0">
                <a:pos x="194552040" y="200792937"/>
              </a:cxn>
              <a:cxn ang="0">
                <a:pos x="224421197" y="200792937"/>
              </a:cxn>
              <a:cxn ang="0">
                <a:pos x="232494063" y="192630218"/>
              </a:cxn>
              <a:cxn ang="0">
                <a:pos x="232494063" y="8162718"/>
              </a:cxn>
              <a:cxn ang="0">
                <a:pos x="224421197" y="0"/>
              </a:cxn>
              <a:cxn ang="0">
                <a:pos x="218770639" y="186916767"/>
              </a:cxn>
              <a:cxn ang="0">
                <a:pos x="194552040" y="186916767"/>
              </a:cxn>
              <a:cxn ang="0">
                <a:pos x="41978007" y="186916767"/>
              </a:cxn>
              <a:cxn ang="0">
                <a:pos x="21796290" y="186916767"/>
              </a:cxn>
              <a:cxn ang="0">
                <a:pos x="13723424" y="178754952"/>
              </a:cxn>
              <a:cxn ang="0">
                <a:pos x="13723424" y="48973601"/>
              </a:cxn>
              <a:cxn ang="0">
                <a:pos x="33905141" y="48973601"/>
              </a:cxn>
              <a:cxn ang="0">
                <a:pos x="33905141" y="174673141"/>
              </a:cxn>
              <a:cxn ang="0">
                <a:pos x="47628565" y="174673141"/>
              </a:cxn>
              <a:cxn ang="0">
                <a:pos x="47628565" y="48973601"/>
              </a:cxn>
              <a:cxn ang="0">
                <a:pos x="47628565" y="48973601"/>
              </a:cxn>
              <a:cxn ang="0">
                <a:pos x="47628565" y="35098334"/>
              </a:cxn>
              <a:cxn ang="0">
                <a:pos x="47628565" y="13876170"/>
              </a:cxn>
              <a:cxn ang="0">
                <a:pos x="218770639" y="13876170"/>
              </a:cxn>
              <a:cxn ang="0">
                <a:pos x="218770639" y="186916767"/>
              </a:cxn>
            </a:cxnLst>
            <a:rect l="0" t="0" r="0" b="0"/>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alpha val="100000"/>
            </a:schemeClr>
          </a:solidFill>
          <a:ln w="9525">
            <a:noFill/>
          </a:ln>
        </p:spPr>
        <p:txBody>
          <a:bodyPr/>
          <a:lstStyle/>
          <a:p>
            <a:endParaRPr lang="zh-CN" altLang="en-US"/>
          </a:p>
        </p:txBody>
      </p:sp>
      <p:sp>
        <p:nvSpPr>
          <p:cNvPr id="24590" name="Rectangle 443">
            <a:extLst>
              <a:ext uri="{FF2B5EF4-FFF2-40B4-BE49-F238E27FC236}">
                <a16:creationId xmlns:a16="http://schemas.microsoft.com/office/drawing/2014/main" id="{30AF411F-4C34-2F8C-D066-DA32DE100D45}"/>
              </a:ext>
            </a:extLst>
          </p:cNvPr>
          <p:cNvSpPr/>
          <p:nvPr/>
        </p:nvSpPr>
        <p:spPr>
          <a:xfrm>
            <a:off x="5254625" y="3730625"/>
            <a:ext cx="68263" cy="68263"/>
          </a:xfrm>
          <a:prstGeom prst="rect">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1" name="Rectangle 444">
            <a:extLst>
              <a:ext uri="{FF2B5EF4-FFF2-40B4-BE49-F238E27FC236}">
                <a16:creationId xmlns:a16="http://schemas.microsoft.com/office/drawing/2014/main" id="{55A747B7-C1B6-96E5-F14C-C8F88E34AF52}"/>
              </a:ext>
            </a:extLst>
          </p:cNvPr>
          <p:cNvSpPr/>
          <p:nvPr/>
        </p:nvSpPr>
        <p:spPr>
          <a:xfrm>
            <a:off x="5345113" y="3740150"/>
            <a:ext cx="57150" cy="11113"/>
          </a:xfrm>
          <a:prstGeom prst="rect">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2" name="Rectangle 445">
            <a:extLst>
              <a:ext uri="{FF2B5EF4-FFF2-40B4-BE49-F238E27FC236}">
                <a16:creationId xmlns:a16="http://schemas.microsoft.com/office/drawing/2014/main" id="{EE80B6AE-734D-1789-7D81-8638B1663128}"/>
              </a:ext>
            </a:extLst>
          </p:cNvPr>
          <p:cNvSpPr/>
          <p:nvPr/>
        </p:nvSpPr>
        <p:spPr>
          <a:xfrm>
            <a:off x="5345113" y="3775075"/>
            <a:ext cx="57150" cy="11113"/>
          </a:xfrm>
          <a:prstGeom prst="rect">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3" name="Rectangle 446">
            <a:extLst>
              <a:ext uri="{FF2B5EF4-FFF2-40B4-BE49-F238E27FC236}">
                <a16:creationId xmlns:a16="http://schemas.microsoft.com/office/drawing/2014/main" id="{288E4377-FAD9-6239-E6F4-01A622A8DE0C}"/>
              </a:ext>
            </a:extLst>
          </p:cNvPr>
          <p:cNvSpPr/>
          <p:nvPr/>
        </p:nvSpPr>
        <p:spPr>
          <a:xfrm>
            <a:off x="5254625" y="3822700"/>
            <a:ext cx="147638" cy="11113"/>
          </a:xfrm>
          <a:prstGeom prst="rect">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4" name="Rectangle 447">
            <a:extLst>
              <a:ext uri="{FF2B5EF4-FFF2-40B4-BE49-F238E27FC236}">
                <a16:creationId xmlns:a16="http://schemas.microsoft.com/office/drawing/2014/main" id="{7126BA30-3122-8EEB-35E0-8EA45D0B79D7}"/>
              </a:ext>
            </a:extLst>
          </p:cNvPr>
          <p:cNvSpPr/>
          <p:nvPr/>
        </p:nvSpPr>
        <p:spPr>
          <a:xfrm>
            <a:off x="5254625" y="3859213"/>
            <a:ext cx="147638" cy="11112"/>
          </a:xfrm>
          <a:prstGeom prst="rect">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5" name="Oval 56">
            <a:extLst>
              <a:ext uri="{FF2B5EF4-FFF2-40B4-BE49-F238E27FC236}">
                <a16:creationId xmlns:a16="http://schemas.microsoft.com/office/drawing/2014/main" id="{3987E4EE-5EF3-6228-1F33-46D199A43B72}"/>
              </a:ext>
            </a:extLst>
          </p:cNvPr>
          <p:cNvSpPr/>
          <p:nvPr/>
        </p:nvSpPr>
        <p:spPr>
          <a:xfrm>
            <a:off x="6272213" y="3654425"/>
            <a:ext cx="301625" cy="300038"/>
          </a:xfrm>
          <a:prstGeom prst="ellipse">
            <a:avLst/>
          </a:prstGeom>
          <a:noFill/>
          <a:ln w="30163" cap="rnd" cmpd="sng">
            <a:solidFill>
              <a:srgbClr val="FFFFFF"/>
            </a:solidFill>
            <a:prstDash val="solid"/>
            <a:headEnd type="none" w="med" len="med"/>
            <a:tailEnd type="none" w="med" len="med"/>
          </a:ln>
        </p:spPr>
        <p:txBody>
          <a:bodyPr lIns="80296" tIns="40148" rIns="80296" bIns="40148"/>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zh-CN" altLang="en-US" sz="1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6" name="Freeform 57">
            <a:extLst>
              <a:ext uri="{FF2B5EF4-FFF2-40B4-BE49-F238E27FC236}">
                <a16:creationId xmlns:a16="http://schemas.microsoft.com/office/drawing/2014/main" id="{F646F435-10A1-1785-2309-DCD2C622FFE2}"/>
              </a:ext>
            </a:extLst>
          </p:cNvPr>
          <p:cNvSpPr/>
          <p:nvPr/>
        </p:nvSpPr>
        <p:spPr>
          <a:xfrm>
            <a:off x="6318250" y="3694113"/>
            <a:ext cx="155575" cy="141287"/>
          </a:xfrm>
          <a:custGeom>
            <a:avLst/>
            <a:gdLst/>
            <a:ahLst/>
            <a:cxnLst>
              <a:cxn ang="0">
                <a:pos x="21454611" y="87032792"/>
              </a:cxn>
              <a:cxn ang="0">
                <a:pos x="77772761" y="195162819"/>
              </a:cxn>
              <a:cxn ang="0">
                <a:pos x="152864720" y="224173749"/>
              </a:cxn>
              <a:cxn ang="0">
                <a:pos x="144819036" y="213624320"/>
              </a:cxn>
              <a:cxn ang="0">
                <a:pos x="128727668" y="200437533"/>
              </a:cxn>
              <a:cxn ang="0">
                <a:pos x="120681984" y="176701317"/>
              </a:cxn>
              <a:cxn ang="0">
                <a:pos x="96546570" y="168789245"/>
              </a:cxn>
              <a:cxn ang="0">
                <a:pos x="120681984" y="137140957"/>
              </a:cxn>
              <a:cxn ang="0">
                <a:pos x="190410699" y="87032792"/>
              </a:cxn>
              <a:cxn ang="0">
                <a:pos x="115318741" y="7912072"/>
              </a:cxn>
              <a:cxn ang="0">
                <a:pos x="16091368" y="36923003"/>
              </a:cxn>
              <a:cxn ang="0">
                <a:pos x="21454611" y="87032792"/>
              </a:cxn>
            </a:cxnLst>
            <a:rect l="0" t="0" r="0" b="0"/>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alpha val="100000"/>
              </a:srgbClr>
            </a:solidFill>
            <a:prstDash val="solid"/>
            <a:bevel/>
            <a:headEnd type="none" w="med" len="med"/>
            <a:tailEnd type="none" w="med" len="med"/>
          </a:ln>
        </p:spPr>
        <p:txBody>
          <a:bodyPr/>
          <a:lstStyle/>
          <a:p>
            <a:endParaRPr lang="zh-CN" altLang="en-US"/>
          </a:p>
        </p:txBody>
      </p:sp>
      <p:sp>
        <p:nvSpPr>
          <p:cNvPr id="24597" name="Freeform 58">
            <a:extLst>
              <a:ext uri="{FF2B5EF4-FFF2-40B4-BE49-F238E27FC236}">
                <a16:creationId xmlns:a16="http://schemas.microsoft.com/office/drawing/2014/main" id="{4F712C71-856F-58B2-5657-8A6D08EA611E}"/>
              </a:ext>
            </a:extLst>
          </p:cNvPr>
          <p:cNvSpPr/>
          <p:nvPr/>
        </p:nvSpPr>
        <p:spPr>
          <a:xfrm>
            <a:off x="6402388" y="3803650"/>
            <a:ext cx="117475" cy="138113"/>
          </a:xfrm>
          <a:custGeom>
            <a:avLst/>
            <a:gdLst/>
            <a:ahLst/>
            <a:cxnLst>
              <a:cxn ang="0">
                <a:pos x="31076161" y="84484535"/>
              </a:cxn>
              <a:cxn ang="0">
                <a:pos x="31076161" y="118808052"/>
              </a:cxn>
              <a:cxn ang="0">
                <a:pos x="64741599" y="153129945"/>
              </a:cxn>
              <a:cxn ang="0">
                <a:pos x="49204323" y="211213774"/>
              </a:cxn>
              <a:cxn ang="0">
                <a:pos x="116535200" y="174251485"/>
              </a:cxn>
              <a:cxn ang="0">
                <a:pos x="170918079" y="97686512"/>
              </a:cxn>
              <a:cxn ang="0">
                <a:pos x="139841918" y="63364620"/>
              </a:cxn>
              <a:cxn ang="0">
                <a:pos x="62152321" y="29041102"/>
              </a:cxn>
              <a:cxn ang="0">
                <a:pos x="31076161" y="84484535"/>
              </a:cxn>
            </a:cxnLst>
            <a:rect l="0" t="0" r="0" b="0"/>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alpha val="100000"/>
              </a:srgbClr>
            </a:solidFill>
            <a:prstDash val="solid"/>
            <a:bevel/>
            <a:headEnd type="none" w="med" len="med"/>
            <a:tailEnd type="none" w="med" len="med"/>
          </a:ln>
        </p:spPr>
        <p:txBody>
          <a:bodyPr/>
          <a:lstStyle/>
          <a:p>
            <a:endParaRPr lang="zh-CN" altLang="en-US"/>
          </a:p>
        </p:txBody>
      </p:sp>
      <p:sp>
        <p:nvSpPr>
          <p:cNvPr id="24598" name="Freeform 59">
            <a:extLst>
              <a:ext uri="{FF2B5EF4-FFF2-40B4-BE49-F238E27FC236}">
                <a16:creationId xmlns:a16="http://schemas.microsoft.com/office/drawing/2014/main" id="{5AD1406D-7DA9-267B-F4EF-E310D1B3AD97}"/>
              </a:ext>
            </a:extLst>
          </p:cNvPr>
          <p:cNvSpPr/>
          <p:nvPr/>
        </p:nvSpPr>
        <p:spPr>
          <a:xfrm>
            <a:off x="6465888" y="3660775"/>
            <a:ext cx="103187" cy="193675"/>
          </a:xfrm>
          <a:custGeom>
            <a:avLst/>
            <a:gdLst/>
            <a:ahLst/>
            <a:cxnLst>
              <a:cxn ang="0">
                <a:pos x="0" y="0"/>
              </a:cxn>
              <a:cxn ang="0">
                <a:pos x="29509844" y="79465341"/>
              </a:cxn>
              <a:cxn ang="0">
                <a:pos x="123403463" y="143036311"/>
              </a:cxn>
              <a:cxn ang="0">
                <a:pos x="144864721" y="214554467"/>
              </a:cxn>
              <a:cxn ang="0">
                <a:pos x="139498997" y="294019808"/>
              </a:cxn>
              <a:cxn ang="0">
                <a:pos x="169008841" y="299317389"/>
              </a:cxn>
            </a:cxnLst>
            <a:rect l="0" t="0" r="0" b="0"/>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alpha val="100000"/>
              </a:srgbClr>
            </a:solidFill>
            <a:prstDash val="solid"/>
            <a:bevel/>
            <a:headEnd type="none" w="med" len="med"/>
            <a:tailEnd type="none" w="med" len="med"/>
          </a:ln>
        </p:spPr>
        <p:txBody>
          <a:bodyPr/>
          <a:lstStyle/>
          <a:p>
            <a:endParaRPr lang="zh-CN" altLang="en-US"/>
          </a:p>
        </p:txBody>
      </p:sp>
      <p:sp>
        <p:nvSpPr>
          <p:cNvPr id="24599" name="TextBox 13">
            <a:extLst>
              <a:ext uri="{FF2B5EF4-FFF2-40B4-BE49-F238E27FC236}">
                <a16:creationId xmlns:a16="http://schemas.microsoft.com/office/drawing/2014/main" id="{3CE7191A-B111-6EC2-D792-D46D35694630}"/>
              </a:ext>
            </a:extLst>
          </p:cNvPr>
          <p:cNvSpPr txBox="1"/>
          <p:nvPr/>
        </p:nvSpPr>
        <p:spPr>
          <a:xfrm>
            <a:off x="3709989" y="1753344"/>
            <a:ext cx="2090737"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Frontend App</a:t>
            </a:r>
          </a:p>
        </p:txBody>
      </p:sp>
      <p:sp>
        <p:nvSpPr>
          <p:cNvPr id="24600" name="TextBox 13">
            <a:extLst>
              <a:ext uri="{FF2B5EF4-FFF2-40B4-BE49-F238E27FC236}">
                <a16:creationId xmlns:a16="http://schemas.microsoft.com/office/drawing/2014/main" id="{96201995-4936-8F41-3823-FC388ED75375}"/>
              </a:ext>
            </a:extLst>
          </p:cNvPr>
          <p:cNvSpPr txBox="1"/>
          <p:nvPr/>
        </p:nvSpPr>
        <p:spPr>
          <a:xfrm>
            <a:off x="4112418" y="2109658"/>
            <a:ext cx="1566863"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HTML/JS</a:t>
            </a:r>
          </a:p>
        </p:txBody>
      </p:sp>
      <p:sp>
        <p:nvSpPr>
          <p:cNvPr id="24601" name="TextBox 13">
            <a:extLst>
              <a:ext uri="{FF2B5EF4-FFF2-40B4-BE49-F238E27FC236}">
                <a16:creationId xmlns:a16="http://schemas.microsoft.com/office/drawing/2014/main" id="{C06C23E7-B343-6943-BEAF-8C56E22BFC37}"/>
              </a:ext>
            </a:extLst>
          </p:cNvPr>
          <p:cNvSpPr txBox="1"/>
          <p:nvPr/>
        </p:nvSpPr>
        <p:spPr>
          <a:xfrm>
            <a:off x="4704557" y="5181016"/>
            <a:ext cx="2082800"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Backend Server</a:t>
            </a:r>
          </a:p>
        </p:txBody>
      </p:sp>
      <p:sp>
        <p:nvSpPr>
          <p:cNvPr id="24602" name="TextBox 13">
            <a:extLst>
              <a:ext uri="{FF2B5EF4-FFF2-40B4-BE49-F238E27FC236}">
                <a16:creationId xmlns:a16="http://schemas.microsoft.com/office/drawing/2014/main" id="{77AB1FB4-B0C0-09ED-16F7-FF2224C8E77B}"/>
              </a:ext>
            </a:extLst>
          </p:cNvPr>
          <p:cNvSpPr txBox="1"/>
          <p:nvPr/>
        </p:nvSpPr>
        <p:spPr>
          <a:xfrm>
            <a:off x="5558631" y="5554064"/>
            <a:ext cx="1566862"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JS/API</a:t>
            </a:r>
          </a:p>
        </p:txBody>
      </p:sp>
      <p:sp>
        <p:nvSpPr>
          <p:cNvPr id="24603" name="TextBox 13">
            <a:extLst>
              <a:ext uri="{FF2B5EF4-FFF2-40B4-BE49-F238E27FC236}">
                <a16:creationId xmlns:a16="http://schemas.microsoft.com/office/drawing/2014/main" id="{91D56C8F-114A-E0A7-2E4B-9EA72E92E567}"/>
              </a:ext>
            </a:extLst>
          </p:cNvPr>
          <p:cNvSpPr txBox="1"/>
          <p:nvPr/>
        </p:nvSpPr>
        <p:spPr>
          <a:xfrm>
            <a:off x="9091613" y="3449638"/>
            <a:ext cx="1473200"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Database</a:t>
            </a:r>
          </a:p>
        </p:txBody>
      </p:sp>
      <p:sp>
        <p:nvSpPr>
          <p:cNvPr id="24605" name="TextBox 13">
            <a:extLst>
              <a:ext uri="{FF2B5EF4-FFF2-40B4-BE49-F238E27FC236}">
                <a16:creationId xmlns:a16="http://schemas.microsoft.com/office/drawing/2014/main" id="{36F32BE4-21B7-E5A6-CC4B-6E11B88CE435}"/>
              </a:ext>
            </a:extLst>
          </p:cNvPr>
          <p:cNvSpPr txBox="1"/>
          <p:nvPr/>
        </p:nvSpPr>
        <p:spPr>
          <a:xfrm>
            <a:off x="1219994" y="3130748"/>
            <a:ext cx="1473200"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Browser</a:t>
            </a:r>
          </a:p>
        </p:txBody>
      </p:sp>
      <p:sp>
        <p:nvSpPr>
          <p:cNvPr id="24606" name="TextBox 13">
            <a:extLst>
              <a:ext uri="{FF2B5EF4-FFF2-40B4-BE49-F238E27FC236}">
                <a16:creationId xmlns:a16="http://schemas.microsoft.com/office/drawing/2014/main" id="{FC79068B-298B-B0DA-D8B7-A923C657D6A3}"/>
              </a:ext>
            </a:extLst>
          </p:cNvPr>
          <p:cNvSpPr txBox="1"/>
          <p:nvPr/>
        </p:nvSpPr>
        <p:spPr>
          <a:xfrm>
            <a:off x="1103312" y="3605510"/>
            <a:ext cx="2103437" cy="91608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latin typeface="Arial" panose="020B0604020202020204" pitchFamily="34" charset="0"/>
                <a:ea typeface="微软雅黑" panose="020B0503020204020204" pitchFamily="34" charset="-122"/>
                <a:sym typeface="Arial" panose="020B0604020202020204" pitchFamily="34" charset="0"/>
              </a:rPr>
              <a:t>User Interface:</a:t>
            </a:r>
          </a:p>
          <a:p>
            <a:pPr marL="0" indent="0" defTabSz="1216025" eaLnBrk="1" hangingPunct="1">
              <a:lnSpc>
                <a:spcPct val="125000"/>
              </a:lnSpc>
              <a:spcBef>
                <a:spcPts val="0"/>
              </a:spcBef>
              <a:buNone/>
            </a:pPr>
            <a:r>
              <a:rPr lang="en-US" altLang="zh-CN" sz="1200" dirty="0">
                <a:latin typeface="Arial" panose="020B0604020202020204" pitchFamily="34" charset="0"/>
                <a:ea typeface="微软雅黑" panose="020B0503020204020204" pitchFamily="34" charset="-122"/>
                <a:sym typeface="Arial" panose="020B0604020202020204" pitchFamily="34" charset="0"/>
              </a:rPr>
              <a:t>All Assets Page, </a:t>
            </a:r>
          </a:p>
          <a:p>
            <a:pPr marL="0" indent="0" defTabSz="1216025" eaLnBrk="1" hangingPunct="1">
              <a:lnSpc>
                <a:spcPct val="125000"/>
              </a:lnSpc>
              <a:spcBef>
                <a:spcPts val="0"/>
              </a:spcBef>
              <a:buNone/>
            </a:pPr>
            <a:r>
              <a:rPr lang="en-US" altLang="zh-CN" sz="1200" dirty="0">
                <a:latin typeface="Arial" panose="020B0604020202020204" pitchFamily="34" charset="0"/>
                <a:ea typeface="微软雅黑" panose="020B0503020204020204" pitchFamily="34" charset="-122"/>
                <a:sym typeface="Arial" panose="020B0604020202020204" pitchFamily="34" charset="0"/>
              </a:rPr>
              <a:t>Transaction Records Page, </a:t>
            </a:r>
            <a:r>
              <a:rPr lang="en-US" altLang="zh-CN" sz="1200" dirty="0" err="1">
                <a:latin typeface="Arial" panose="020B0604020202020204" pitchFamily="34" charset="0"/>
                <a:cs typeface="Arial" panose="020B0604020202020204" pitchFamily="34" charset="0"/>
              </a:rPr>
              <a:t>InvestSystem</a:t>
            </a:r>
            <a:r>
              <a:rPr lang="en-US" altLang="zh-CN" sz="1200" dirty="0">
                <a:latin typeface="Arial" panose="020B0604020202020204" pitchFamily="34" charset="0"/>
                <a:cs typeface="Arial" panose="020B0604020202020204" pitchFamily="34" charset="0"/>
              </a:rPr>
              <a:t> Page, ……</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4608" name="文本框 32">
            <a:extLst>
              <a:ext uri="{FF2B5EF4-FFF2-40B4-BE49-F238E27FC236}">
                <a16:creationId xmlns:a16="http://schemas.microsoft.com/office/drawing/2014/main" id="{B2F42636-EF76-1771-4C15-0636FA6C8B3C}"/>
              </a:ext>
            </a:extLst>
          </p:cNvPr>
          <p:cNvSpPr txBox="1"/>
          <p:nvPr/>
        </p:nvSpPr>
        <p:spPr>
          <a:xfrm>
            <a:off x="1917700" y="539750"/>
            <a:ext cx="4486934"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System Architecture Diagram</a:t>
            </a:r>
            <a:endParaRPr lang="zh-CN" altLang="en-US" sz="2400" b="1" dirty="0">
              <a:solidFill>
                <a:srgbClr val="767171"/>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30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4E4F-7A61-81F0-D18A-412EE9100A25}"/>
            </a:ext>
          </a:extLst>
        </p:cNvPr>
        <p:cNvGrpSpPr/>
        <p:nvPr/>
      </p:nvGrpSpPr>
      <p:grpSpPr>
        <a:xfrm>
          <a:off x="0" y="0"/>
          <a:ext cx="0" cy="0"/>
          <a:chOff x="0" y="0"/>
          <a:chExt cx="0" cy="0"/>
        </a:xfrm>
      </p:grpSpPr>
      <p:pic>
        <p:nvPicPr>
          <p:cNvPr id="33794" name="图片 31">
            <a:extLst>
              <a:ext uri="{FF2B5EF4-FFF2-40B4-BE49-F238E27FC236}">
                <a16:creationId xmlns:a16="http://schemas.microsoft.com/office/drawing/2014/main" id="{14350142-333D-6328-4048-11AC18D5ECAC}"/>
              </a:ext>
            </a:extLst>
          </p:cNvPr>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33795" name="矩形 16">
            <a:extLst>
              <a:ext uri="{FF2B5EF4-FFF2-40B4-BE49-F238E27FC236}">
                <a16:creationId xmlns:a16="http://schemas.microsoft.com/office/drawing/2014/main" id="{8B97FF5A-36F4-6B7D-1C3A-79655D4BEB65}"/>
              </a:ext>
            </a:extLst>
          </p:cNvPr>
          <p:cNvSpPr/>
          <p:nvPr/>
        </p:nvSpPr>
        <p:spPr>
          <a:xfrm>
            <a:off x="3594100" y="2701925"/>
            <a:ext cx="744538" cy="744538"/>
          </a:xfrm>
          <a:prstGeom prst="rect">
            <a:avLst/>
          </a:prstGeom>
          <a:solidFill>
            <a:srgbClr val="2BA85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3796" name="矩形 17">
            <a:extLst>
              <a:ext uri="{FF2B5EF4-FFF2-40B4-BE49-F238E27FC236}">
                <a16:creationId xmlns:a16="http://schemas.microsoft.com/office/drawing/2014/main" id="{455A22EF-018F-8707-EFBF-DD1C53F2C521}"/>
              </a:ext>
            </a:extLst>
          </p:cNvPr>
          <p:cNvSpPr/>
          <p:nvPr/>
        </p:nvSpPr>
        <p:spPr>
          <a:xfrm>
            <a:off x="4406900" y="2701925"/>
            <a:ext cx="744538" cy="744538"/>
          </a:xfrm>
          <a:prstGeom prst="rect">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3797" name="矩形 18">
            <a:extLst>
              <a:ext uri="{FF2B5EF4-FFF2-40B4-BE49-F238E27FC236}">
                <a16:creationId xmlns:a16="http://schemas.microsoft.com/office/drawing/2014/main" id="{7709276D-C692-408E-FE70-E0A7439CFB6B}"/>
              </a:ext>
            </a:extLst>
          </p:cNvPr>
          <p:cNvSpPr/>
          <p:nvPr/>
        </p:nvSpPr>
        <p:spPr>
          <a:xfrm>
            <a:off x="3573463" y="3529013"/>
            <a:ext cx="744537" cy="744537"/>
          </a:xfrm>
          <a:prstGeom prst="rect">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3798" name="矩形 19">
            <a:extLst>
              <a:ext uri="{FF2B5EF4-FFF2-40B4-BE49-F238E27FC236}">
                <a16:creationId xmlns:a16="http://schemas.microsoft.com/office/drawing/2014/main" id="{F7A6AC30-7B3A-21A2-0633-86D886DCCAD4}"/>
              </a:ext>
            </a:extLst>
          </p:cNvPr>
          <p:cNvSpPr/>
          <p:nvPr/>
        </p:nvSpPr>
        <p:spPr>
          <a:xfrm>
            <a:off x="4406900" y="3529013"/>
            <a:ext cx="744538" cy="744537"/>
          </a:xfrm>
          <a:prstGeom prst="rect">
            <a:avLst/>
          </a:prstGeom>
          <a:solidFill>
            <a:srgbClr val="F4BB4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3799" name="文本框 20">
            <a:extLst>
              <a:ext uri="{FF2B5EF4-FFF2-40B4-BE49-F238E27FC236}">
                <a16:creationId xmlns:a16="http://schemas.microsoft.com/office/drawing/2014/main" id="{1AA7B141-7A43-E5F2-0FA1-489AB25F9C85}"/>
              </a:ext>
            </a:extLst>
          </p:cNvPr>
          <p:cNvSpPr txBox="1"/>
          <p:nvPr/>
        </p:nvSpPr>
        <p:spPr>
          <a:xfrm>
            <a:off x="3573463" y="2701925"/>
            <a:ext cx="1552575" cy="15684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9600" b="1" dirty="0">
                <a:solidFill>
                  <a:schemeClr val="bg1"/>
                </a:solidFill>
                <a:latin typeface="Arial" panose="020B0604020202020204" pitchFamily="34" charset="0"/>
                <a:cs typeface="Arial" panose="020B0604020202020204" pitchFamily="34" charset="0"/>
              </a:rPr>
              <a:t>03</a:t>
            </a:r>
            <a:endParaRPr lang="zh-CN" altLang="en-US" sz="9600" b="1" dirty="0">
              <a:solidFill>
                <a:schemeClr val="bg1"/>
              </a:solidFill>
              <a:latin typeface="Arial" panose="020B0604020202020204" pitchFamily="34" charset="0"/>
              <a:ea typeface="Arial" panose="020B0604020202020204" pitchFamily="34" charset="0"/>
            </a:endParaRPr>
          </a:p>
        </p:txBody>
      </p:sp>
      <p:sp>
        <p:nvSpPr>
          <p:cNvPr id="33800" name="文本框 21">
            <a:extLst>
              <a:ext uri="{FF2B5EF4-FFF2-40B4-BE49-F238E27FC236}">
                <a16:creationId xmlns:a16="http://schemas.microsoft.com/office/drawing/2014/main" id="{7624B6A8-C8A7-A7BE-8DE4-14F950F8B402}"/>
              </a:ext>
            </a:extLst>
          </p:cNvPr>
          <p:cNvSpPr txBox="1"/>
          <p:nvPr/>
        </p:nvSpPr>
        <p:spPr>
          <a:xfrm>
            <a:off x="5216525" y="2725738"/>
            <a:ext cx="492125" cy="16891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000" dirty="0">
                <a:solidFill>
                  <a:srgbClr val="767171"/>
                </a:solidFill>
                <a:latin typeface="Arial" panose="020B0604020202020204" pitchFamily="34" charset="0"/>
                <a:cs typeface="Arial" panose="020B0604020202020204" pitchFamily="34" charset="0"/>
              </a:rPr>
              <a:t>PART THREE</a:t>
            </a:r>
            <a:endParaRPr lang="zh-CN" altLang="en-US" sz="2000" dirty="0">
              <a:solidFill>
                <a:srgbClr val="767171"/>
              </a:solidFill>
              <a:latin typeface="Arial" panose="020B0604020202020204" pitchFamily="34" charset="0"/>
              <a:ea typeface="Arial" panose="020B0604020202020204" pitchFamily="34" charset="0"/>
            </a:endParaRPr>
          </a:p>
        </p:txBody>
      </p:sp>
      <p:sp>
        <p:nvSpPr>
          <p:cNvPr id="33801" name="文本框 22">
            <a:extLst>
              <a:ext uri="{FF2B5EF4-FFF2-40B4-BE49-F238E27FC236}">
                <a16:creationId xmlns:a16="http://schemas.microsoft.com/office/drawing/2014/main" id="{9E89A1EF-D768-8515-6268-A0193C6E8420}"/>
              </a:ext>
            </a:extLst>
          </p:cNvPr>
          <p:cNvSpPr txBox="1"/>
          <p:nvPr/>
        </p:nvSpPr>
        <p:spPr>
          <a:xfrm>
            <a:off x="6005513" y="2725738"/>
            <a:ext cx="3541354"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4800" b="1" dirty="0">
                <a:solidFill>
                  <a:srgbClr val="767171"/>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8696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p:cNvPicPr>
          <p:nvPr/>
        </p:nvPicPr>
        <p:blipFill>
          <a:blip r:embed="rId2"/>
          <a:srcRect l="28931"/>
          <a:stretch>
            <a:fillRect/>
          </a:stretch>
        </p:blipFill>
        <p:spPr>
          <a:xfrm>
            <a:off x="0" y="0"/>
            <a:ext cx="2127250" cy="6858000"/>
          </a:xfrm>
          <a:prstGeom prst="rect">
            <a:avLst/>
          </a:prstGeom>
          <a:noFill/>
          <a:ln w="9525">
            <a:noFill/>
          </a:ln>
        </p:spPr>
      </p:pic>
      <p:sp>
        <p:nvSpPr>
          <p:cNvPr id="15363" name="文本框 4"/>
          <p:cNvSpPr txBox="1"/>
          <p:nvPr/>
        </p:nvSpPr>
        <p:spPr>
          <a:xfrm>
            <a:off x="4410075" y="1504950"/>
            <a:ext cx="696913" cy="647700"/>
          </a:xfrm>
          <a:prstGeom prst="rect">
            <a:avLst/>
          </a:prstGeom>
          <a:solidFill>
            <a:srgbClr val="2BA854"/>
          </a:solid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3600" b="1" dirty="0">
                <a:solidFill>
                  <a:schemeClr val="bg1"/>
                </a:solidFill>
                <a:latin typeface="Arial" panose="020B0604020202020204" pitchFamily="34" charset="0"/>
                <a:cs typeface="Arial" panose="020B0604020202020204" pitchFamily="34" charset="0"/>
              </a:rPr>
              <a:t>01</a:t>
            </a:r>
            <a:endParaRPr lang="zh-CN" altLang="en-US" sz="3600" b="1" dirty="0">
              <a:solidFill>
                <a:schemeClr val="bg1"/>
              </a:solidFill>
              <a:latin typeface="Arial" panose="020B0604020202020204" pitchFamily="34" charset="0"/>
              <a:ea typeface="Arial" panose="020B0604020202020204" pitchFamily="34" charset="0"/>
            </a:endParaRPr>
          </a:p>
        </p:txBody>
      </p:sp>
      <p:sp>
        <p:nvSpPr>
          <p:cNvPr id="15364" name="文本框 6"/>
          <p:cNvSpPr txBox="1"/>
          <p:nvPr/>
        </p:nvSpPr>
        <p:spPr>
          <a:xfrm>
            <a:off x="4410075" y="2613025"/>
            <a:ext cx="696913" cy="647700"/>
          </a:xfrm>
          <a:prstGeom prst="rect">
            <a:avLst/>
          </a:prstGeom>
          <a:solidFill>
            <a:srgbClr val="513087"/>
          </a:solid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3600" b="1" dirty="0">
                <a:solidFill>
                  <a:schemeClr val="bg1"/>
                </a:solidFill>
                <a:latin typeface="Arial" panose="020B0604020202020204" pitchFamily="34" charset="0"/>
                <a:cs typeface="Arial" panose="020B0604020202020204" pitchFamily="34" charset="0"/>
              </a:rPr>
              <a:t>02</a:t>
            </a:r>
            <a:endParaRPr lang="zh-CN" altLang="en-US" sz="3600" b="1" dirty="0">
              <a:solidFill>
                <a:schemeClr val="bg1"/>
              </a:solidFill>
              <a:latin typeface="Arial" panose="020B0604020202020204" pitchFamily="34" charset="0"/>
              <a:ea typeface="Arial" panose="020B0604020202020204" pitchFamily="34" charset="0"/>
            </a:endParaRPr>
          </a:p>
        </p:txBody>
      </p:sp>
      <p:sp>
        <p:nvSpPr>
          <p:cNvPr id="15365" name="文本框 7"/>
          <p:cNvSpPr txBox="1"/>
          <p:nvPr/>
        </p:nvSpPr>
        <p:spPr>
          <a:xfrm>
            <a:off x="4410075" y="3721100"/>
            <a:ext cx="696913" cy="646113"/>
          </a:xfrm>
          <a:prstGeom prst="rect">
            <a:avLst/>
          </a:prstGeom>
          <a:solidFill>
            <a:srgbClr val="DE4477"/>
          </a:solid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3600" b="1" dirty="0">
                <a:solidFill>
                  <a:schemeClr val="bg1"/>
                </a:solidFill>
                <a:latin typeface="Arial" panose="020B0604020202020204" pitchFamily="34" charset="0"/>
                <a:cs typeface="Arial" panose="020B0604020202020204" pitchFamily="34" charset="0"/>
              </a:rPr>
              <a:t>03</a:t>
            </a:r>
            <a:endParaRPr lang="zh-CN" altLang="en-US" sz="3600" b="1" dirty="0">
              <a:solidFill>
                <a:schemeClr val="bg1"/>
              </a:solidFill>
              <a:latin typeface="Arial" panose="020B0604020202020204" pitchFamily="34" charset="0"/>
              <a:ea typeface="Arial" panose="020B0604020202020204" pitchFamily="34" charset="0"/>
            </a:endParaRPr>
          </a:p>
        </p:txBody>
      </p:sp>
      <p:sp>
        <p:nvSpPr>
          <p:cNvPr id="15366" name="文本框 8"/>
          <p:cNvSpPr txBox="1"/>
          <p:nvPr/>
        </p:nvSpPr>
        <p:spPr>
          <a:xfrm>
            <a:off x="4410075" y="4829175"/>
            <a:ext cx="696913" cy="646113"/>
          </a:xfrm>
          <a:prstGeom prst="rect">
            <a:avLst/>
          </a:prstGeom>
          <a:solidFill>
            <a:srgbClr val="F4BB43"/>
          </a:solid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3600" b="1" dirty="0">
                <a:solidFill>
                  <a:schemeClr val="bg1"/>
                </a:solidFill>
                <a:latin typeface="Arial" panose="020B0604020202020204" pitchFamily="34" charset="0"/>
                <a:cs typeface="Arial" panose="020B0604020202020204" pitchFamily="34" charset="0"/>
              </a:rPr>
              <a:t>04</a:t>
            </a:r>
            <a:endParaRPr lang="zh-CN" altLang="en-US" sz="3600" b="1" dirty="0">
              <a:solidFill>
                <a:schemeClr val="bg1"/>
              </a:solidFill>
              <a:latin typeface="Arial" panose="020B0604020202020204" pitchFamily="34" charset="0"/>
              <a:ea typeface="Arial" panose="020B0604020202020204" pitchFamily="34" charset="0"/>
            </a:endParaRPr>
          </a:p>
        </p:txBody>
      </p:sp>
      <p:sp>
        <p:nvSpPr>
          <p:cNvPr id="15367" name="文本框 9"/>
          <p:cNvSpPr txBox="1"/>
          <p:nvPr/>
        </p:nvSpPr>
        <p:spPr>
          <a:xfrm>
            <a:off x="5408613" y="1598613"/>
            <a:ext cx="159813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2BA854"/>
                </a:solidFill>
                <a:latin typeface="Arial" panose="020B0604020202020204" pitchFamily="34" charset="0"/>
                <a:ea typeface="Arial" panose="020B0604020202020204" pitchFamily="34" charset="0"/>
              </a:rPr>
              <a:t>Our Team</a:t>
            </a:r>
            <a:endParaRPr lang="zh-CN" altLang="en-US" sz="2400" b="1" dirty="0">
              <a:solidFill>
                <a:srgbClr val="2BA854"/>
              </a:solidFill>
              <a:latin typeface="Arial" panose="020B0604020202020204" pitchFamily="34" charset="0"/>
              <a:ea typeface="Arial" panose="020B0604020202020204" pitchFamily="34" charset="0"/>
            </a:endParaRPr>
          </a:p>
        </p:txBody>
      </p:sp>
      <p:sp>
        <p:nvSpPr>
          <p:cNvPr id="15368" name="文本框 10"/>
          <p:cNvSpPr txBox="1"/>
          <p:nvPr/>
        </p:nvSpPr>
        <p:spPr>
          <a:xfrm>
            <a:off x="5408613" y="2706688"/>
            <a:ext cx="1859805"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513087"/>
                </a:solidFill>
                <a:latin typeface="Arial" panose="020B0604020202020204" pitchFamily="34" charset="0"/>
                <a:cs typeface="Arial" panose="020B0604020202020204" pitchFamily="34" charset="0"/>
              </a:rPr>
              <a:t>Our Project</a:t>
            </a:r>
          </a:p>
        </p:txBody>
      </p:sp>
      <p:sp>
        <p:nvSpPr>
          <p:cNvPr id="15369" name="文本框 11"/>
          <p:cNvSpPr txBox="1"/>
          <p:nvPr/>
        </p:nvSpPr>
        <p:spPr>
          <a:xfrm>
            <a:off x="5408613" y="3813175"/>
            <a:ext cx="1858201"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DE4477"/>
                </a:solidFill>
                <a:latin typeface="Arial" panose="020B0604020202020204" pitchFamily="34" charset="0"/>
                <a:cs typeface="Arial" panose="020B0604020202020204" pitchFamily="34" charset="0"/>
              </a:rPr>
              <a:t>Conclusion</a:t>
            </a:r>
            <a:endParaRPr lang="zh-CN" altLang="en-US" sz="2400" b="1" dirty="0">
              <a:solidFill>
                <a:srgbClr val="DE4477"/>
              </a:solidFill>
              <a:latin typeface="Arial" panose="020B0604020202020204" pitchFamily="34" charset="0"/>
              <a:ea typeface="Arial" panose="020B0604020202020204" pitchFamily="34" charset="0"/>
            </a:endParaRPr>
          </a:p>
        </p:txBody>
      </p:sp>
      <p:sp>
        <p:nvSpPr>
          <p:cNvPr id="15370" name="文本框 12"/>
          <p:cNvSpPr txBox="1"/>
          <p:nvPr/>
        </p:nvSpPr>
        <p:spPr>
          <a:xfrm>
            <a:off x="5408613" y="4921250"/>
            <a:ext cx="260019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F4BB43"/>
                </a:solidFill>
                <a:latin typeface="Arial" panose="020B0604020202020204" pitchFamily="34" charset="0"/>
                <a:cs typeface="Arial" panose="020B0604020202020204" pitchFamily="34" charset="0"/>
              </a:rPr>
              <a:t>The Road Ahead</a:t>
            </a:r>
            <a:endParaRPr lang="zh-CN" altLang="en-US" sz="2400" b="1" dirty="0">
              <a:solidFill>
                <a:srgbClr val="F4BB43"/>
              </a:solidFill>
              <a:latin typeface="Arial" panose="020B0604020202020204" pitchFamily="34" charset="0"/>
              <a:ea typeface="Arial" panose="020B0604020202020204" pitchFamily="34" charset="0"/>
            </a:endParaRPr>
          </a:p>
        </p:txBody>
      </p:sp>
      <p:cxnSp>
        <p:nvCxnSpPr>
          <p:cNvPr id="15371" name="直接连接符 14"/>
          <p:cNvCxnSpPr/>
          <p:nvPr/>
        </p:nvCxnSpPr>
        <p:spPr>
          <a:xfrm>
            <a:off x="5297488" y="1600200"/>
            <a:ext cx="0" cy="457200"/>
          </a:xfrm>
          <a:prstGeom prst="line">
            <a:avLst/>
          </a:prstGeom>
          <a:ln w="6350" cap="flat" cmpd="sng">
            <a:solidFill>
              <a:srgbClr val="2BA854"/>
            </a:solidFill>
            <a:prstDash val="solid"/>
            <a:headEnd type="none" w="med" len="med"/>
            <a:tailEnd type="none" w="med" len="med"/>
          </a:ln>
        </p:spPr>
      </p:cxnSp>
      <p:cxnSp>
        <p:nvCxnSpPr>
          <p:cNvPr id="15372" name="直接连接符 15"/>
          <p:cNvCxnSpPr/>
          <p:nvPr/>
        </p:nvCxnSpPr>
        <p:spPr>
          <a:xfrm>
            <a:off x="5316538" y="2705100"/>
            <a:ext cx="0" cy="457200"/>
          </a:xfrm>
          <a:prstGeom prst="line">
            <a:avLst/>
          </a:prstGeom>
          <a:ln w="6350" cap="flat" cmpd="sng">
            <a:solidFill>
              <a:srgbClr val="513087"/>
            </a:solidFill>
            <a:prstDash val="solid"/>
            <a:headEnd type="none" w="med" len="med"/>
            <a:tailEnd type="none" w="med" len="med"/>
          </a:ln>
        </p:spPr>
      </p:cxnSp>
      <p:cxnSp>
        <p:nvCxnSpPr>
          <p:cNvPr id="15373" name="直接连接符 16"/>
          <p:cNvCxnSpPr/>
          <p:nvPr/>
        </p:nvCxnSpPr>
        <p:spPr>
          <a:xfrm>
            <a:off x="5316538" y="3817938"/>
            <a:ext cx="0" cy="457200"/>
          </a:xfrm>
          <a:prstGeom prst="line">
            <a:avLst/>
          </a:prstGeom>
          <a:ln w="6350" cap="flat" cmpd="sng">
            <a:solidFill>
              <a:srgbClr val="DE4477"/>
            </a:solidFill>
            <a:prstDash val="solid"/>
            <a:headEnd type="none" w="med" len="med"/>
            <a:tailEnd type="none" w="med" len="med"/>
          </a:ln>
        </p:spPr>
      </p:cxnSp>
      <p:cxnSp>
        <p:nvCxnSpPr>
          <p:cNvPr id="15374" name="直接连接符 17"/>
          <p:cNvCxnSpPr/>
          <p:nvPr/>
        </p:nvCxnSpPr>
        <p:spPr>
          <a:xfrm>
            <a:off x="5316538" y="4895850"/>
            <a:ext cx="0" cy="457200"/>
          </a:xfrm>
          <a:prstGeom prst="line">
            <a:avLst/>
          </a:prstGeom>
          <a:ln w="6350" cap="flat" cmpd="sng">
            <a:solidFill>
              <a:srgbClr val="F4BB43"/>
            </a:solidFill>
            <a:prstDash val="solid"/>
            <a:headEnd type="none" w="med" len="med"/>
            <a:tailEnd type="none" w="med" len="med"/>
          </a:ln>
        </p:spPr>
      </p:cxnSp>
      <p:cxnSp>
        <p:nvCxnSpPr>
          <p:cNvPr id="15375" name="直接连接符 23"/>
          <p:cNvCxnSpPr/>
          <p:nvPr/>
        </p:nvCxnSpPr>
        <p:spPr>
          <a:xfrm>
            <a:off x="5240338" y="1600200"/>
            <a:ext cx="0" cy="457200"/>
          </a:xfrm>
          <a:prstGeom prst="line">
            <a:avLst/>
          </a:prstGeom>
          <a:ln w="28575" cap="flat" cmpd="sng">
            <a:solidFill>
              <a:srgbClr val="2BA854"/>
            </a:solidFill>
            <a:prstDash val="solid"/>
            <a:headEnd type="none" w="med" len="med"/>
            <a:tailEnd type="none" w="med" len="med"/>
          </a:ln>
        </p:spPr>
      </p:cxnSp>
      <p:cxnSp>
        <p:nvCxnSpPr>
          <p:cNvPr id="15376" name="直接连接符 24"/>
          <p:cNvCxnSpPr/>
          <p:nvPr/>
        </p:nvCxnSpPr>
        <p:spPr>
          <a:xfrm>
            <a:off x="5259388" y="2705100"/>
            <a:ext cx="0" cy="457200"/>
          </a:xfrm>
          <a:prstGeom prst="line">
            <a:avLst/>
          </a:prstGeom>
          <a:ln w="28575" cap="flat" cmpd="sng">
            <a:solidFill>
              <a:srgbClr val="513087"/>
            </a:solidFill>
            <a:prstDash val="solid"/>
            <a:headEnd type="none" w="med" len="med"/>
            <a:tailEnd type="none" w="med" len="med"/>
          </a:ln>
        </p:spPr>
      </p:cxnSp>
      <p:cxnSp>
        <p:nvCxnSpPr>
          <p:cNvPr id="15377" name="直接连接符 25"/>
          <p:cNvCxnSpPr/>
          <p:nvPr/>
        </p:nvCxnSpPr>
        <p:spPr>
          <a:xfrm>
            <a:off x="5259388" y="3817938"/>
            <a:ext cx="0" cy="457200"/>
          </a:xfrm>
          <a:prstGeom prst="line">
            <a:avLst/>
          </a:prstGeom>
          <a:ln w="28575" cap="flat" cmpd="sng">
            <a:solidFill>
              <a:srgbClr val="DE4477"/>
            </a:solidFill>
            <a:prstDash val="solid"/>
            <a:headEnd type="none" w="med" len="med"/>
            <a:tailEnd type="none" w="med" len="med"/>
          </a:ln>
        </p:spPr>
      </p:cxnSp>
      <p:cxnSp>
        <p:nvCxnSpPr>
          <p:cNvPr id="15378" name="直接连接符 26"/>
          <p:cNvCxnSpPr/>
          <p:nvPr/>
        </p:nvCxnSpPr>
        <p:spPr>
          <a:xfrm>
            <a:off x="5259388" y="4895850"/>
            <a:ext cx="0" cy="457200"/>
          </a:xfrm>
          <a:prstGeom prst="line">
            <a:avLst/>
          </a:prstGeom>
          <a:ln w="28575" cap="flat" cmpd="sng">
            <a:solidFill>
              <a:srgbClr val="F4BB43"/>
            </a:solidFill>
            <a:prstDash val="soli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CA81A-295D-9B1E-742B-DA1F2446029C}"/>
            </a:ext>
          </a:extLst>
        </p:cNvPr>
        <p:cNvGrpSpPr/>
        <p:nvPr/>
      </p:nvGrpSpPr>
      <p:grpSpPr>
        <a:xfrm>
          <a:off x="0" y="0"/>
          <a:ext cx="0" cy="0"/>
          <a:chOff x="0" y="0"/>
          <a:chExt cx="0" cy="0"/>
        </a:xfrm>
      </p:grpSpPr>
      <p:pic>
        <p:nvPicPr>
          <p:cNvPr id="46082" name="图片 4">
            <a:extLst>
              <a:ext uri="{FF2B5EF4-FFF2-40B4-BE49-F238E27FC236}">
                <a16:creationId xmlns:a16="http://schemas.microsoft.com/office/drawing/2014/main" id="{BC44C170-C62C-0E52-E8A5-1B6F8EB076B7}"/>
              </a:ext>
            </a:extLst>
          </p:cNvPr>
          <p:cNvPicPr>
            <a:picLocks noChangeAspect="1"/>
          </p:cNvPicPr>
          <p:nvPr/>
        </p:nvPicPr>
        <p:blipFill>
          <a:blip r:embed="rId3"/>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6083" name="Freeform 5">
            <a:extLst>
              <a:ext uri="{FF2B5EF4-FFF2-40B4-BE49-F238E27FC236}">
                <a16:creationId xmlns:a16="http://schemas.microsoft.com/office/drawing/2014/main" id="{1617B693-1CC4-54FA-5142-2CF9DA636D95}"/>
              </a:ext>
            </a:extLst>
          </p:cNvPr>
          <p:cNvSpPr/>
          <p:nvPr/>
        </p:nvSpPr>
        <p:spPr>
          <a:xfrm>
            <a:off x="5334000" y="1704975"/>
            <a:ext cx="1377950" cy="19764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043450638" y="2147483646"/>
              </a:cxn>
              <a:cxn ang="0">
                <a:pos x="1210935078" y="2147483646"/>
              </a:cxn>
              <a:cxn ang="0">
                <a:pos x="340575106" y="2147483646"/>
              </a:cxn>
              <a:cxn ang="0">
                <a:pos x="0" y="2147483646"/>
              </a:cxn>
              <a:cxn ang="0">
                <a:pos x="340575106" y="2147483646"/>
              </a:cxn>
              <a:cxn ang="0">
                <a:pos x="1210935078" y="2147483646"/>
              </a:cxn>
              <a:cxn ang="0">
                <a:pos x="1248779491" y="2147483646"/>
              </a:cxn>
              <a:cxn ang="0">
                <a:pos x="567623127" y="2147483646"/>
              </a:cxn>
              <a:cxn ang="0">
                <a:pos x="2147483646" y="0"/>
              </a:cxn>
              <a:cxn ang="0">
                <a:pos x="2147483646" y="2147483646"/>
              </a:cxn>
            </a:cxnLst>
            <a:rect l="0" t="0" r="0" b="0"/>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DE4477">
              <a:alpha val="100000"/>
            </a:srgbClr>
          </a:solidFill>
          <a:ln w="19050" cap="flat" cmpd="sng">
            <a:solidFill>
              <a:srgbClr val="FFFFFF">
                <a:alpha val="100000"/>
              </a:srgbClr>
            </a:solidFill>
            <a:prstDash val="solid"/>
            <a:bevel/>
            <a:headEnd type="none" w="med" len="med"/>
            <a:tailEnd type="none" w="med" len="med"/>
          </a:ln>
        </p:spPr>
        <p:txBody>
          <a:bodyPr/>
          <a:lstStyle/>
          <a:p>
            <a:endParaRPr lang="zh-CN" altLang="en-US"/>
          </a:p>
        </p:txBody>
      </p:sp>
      <p:sp>
        <p:nvSpPr>
          <p:cNvPr id="46084" name="Freeform 6">
            <a:extLst>
              <a:ext uri="{FF2B5EF4-FFF2-40B4-BE49-F238E27FC236}">
                <a16:creationId xmlns:a16="http://schemas.microsoft.com/office/drawing/2014/main" id="{DC3403FC-5D2F-33CE-2889-6DEF1DBB7A9D}"/>
              </a:ext>
            </a:extLst>
          </p:cNvPr>
          <p:cNvSpPr/>
          <p:nvPr/>
        </p:nvSpPr>
        <p:spPr>
          <a:xfrm>
            <a:off x="4025900" y="2963863"/>
            <a:ext cx="1935163" cy="141763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1355837846"/>
              </a:cxn>
              <a:cxn ang="0">
                <a:pos x="2147483646" y="0"/>
              </a:cxn>
              <a:cxn ang="0">
                <a:pos x="2147483646" y="903893943"/>
              </a:cxn>
              <a:cxn ang="0">
                <a:pos x="2147483646" y="903893943"/>
              </a:cxn>
              <a:cxn ang="0">
                <a:pos x="2147483646" y="1242856473"/>
              </a:cxn>
              <a:cxn ang="0">
                <a:pos x="2147483646" y="2109087913"/>
              </a:cxn>
              <a:cxn ang="0">
                <a:pos x="2147483646" y="2147483646"/>
              </a:cxn>
              <a:cxn ang="0">
                <a:pos x="2147483646" y="2147483646"/>
              </a:cxn>
              <a:cxn ang="0">
                <a:pos x="2147483646" y="2147483646"/>
              </a:cxn>
              <a:cxn ang="0">
                <a:pos x="2147483646" y="2147483646"/>
              </a:cxn>
              <a:cxn ang="0">
                <a:pos x="2147483646" y="2147483646"/>
              </a:cxn>
            </a:cxnLst>
            <a:rect l="0" t="0" r="0" b="0"/>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513087">
              <a:alpha val="100000"/>
            </a:srgbClr>
          </a:solidFill>
          <a:ln w="19050" cap="flat" cmpd="sng">
            <a:solidFill>
              <a:srgbClr val="FFFFFF">
                <a:alpha val="100000"/>
              </a:srgbClr>
            </a:solidFill>
            <a:prstDash val="solid"/>
            <a:bevel/>
            <a:headEnd type="none" w="med" len="med"/>
            <a:tailEnd type="none" w="med" len="med"/>
          </a:ln>
        </p:spPr>
        <p:txBody>
          <a:bodyPr/>
          <a:lstStyle/>
          <a:p>
            <a:endParaRPr lang="zh-CN" altLang="en-US"/>
          </a:p>
        </p:txBody>
      </p:sp>
      <p:sp>
        <p:nvSpPr>
          <p:cNvPr id="46085" name="Freeform 7">
            <a:extLst>
              <a:ext uri="{FF2B5EF4-FFF2-40B4-BE49-F238E27FC236}">
                <a16:creationId xmlns:a16="http://schemas.microsoft.com/office/drawing/2014/main" id="{D450EA2E-46E5-0B3B-BB0A-177DE6D11843}"/>
              </a:ext>
            </a:extLst>
          </p:cNvPr>
          <p:cNvSpPr/>
          <p:nvPr/>
        </p:nvSpPr>
        <p:spPr>
          <a:xfrm>
            <a:off x="4725988" y="3919538"/>
            <a:ext cx="1647825" cy="1806575"/>
          </a:xfrm>
          <a:custGeom>
            <a:avLst/>
            <a:gdLst/>
            <a:ahLst/>
            <a:cxnLst>
              <a:cxn ang="0">
                <a:pos x="2147483646" y="0"/>
              </a:cxn>
              <a:cxn ang="0">
                <a:pos x="2147483646" y="1736898966"/>
              </a:cxn>
              <a:cxn ang="0">
                <a:pos x="2147483646" y="90621243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1965873671" y="1812418717"/>
              </a:cxn>
              <a:cxn ang="0">
                <a:pos x="2147483646" y="1472592128"/>
              </a:cxn>
              <a:cxn ang="0">
                <a:pos x="2147483646" y="1623625485"/>
              </a:cxn>
              <a:cxn ang="0">
                <a:pos x="2147483646" y="2147483646"/>
              </a:cxn>
              <a:cxn ang="0">
                <a:pos x="2147483646" y="2147483646"/>
              </a:cxn>
              <a:cxn ang="0">
                <a:pos x="2147483646" y="2147483646"/>
              </a:cxn>
              <a:cxn ang="0">
                <a:pos x="2147483646" y="1623625485"/>
              </a:cxn>
              <a:cxn ang="0">
                <a:pos x="2147483646" y="755172929"/>
              </a:cxn>
              <a:cxn ang="0">
                <a:pos x="2147483646" y="755172929"/>
              </a:cxn>
              <a:cxn ang="0">
                <a:pos x="2147483646" y="0"/>
              </a:cxn>
            </a:cxnLst>
            <a:rect l="0" t="0" r="0" b="0"/>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DE4477">
              <a:alpha val="100000"/>
            </a:srgbClr>
          </a:solidFill>
          <a:ln w="19050" cap="flat" cmpd="sng">
            <a:solidFill>
              <a:srgbClr val="FFFFFF">
                <a:alpha val="100000"/>
              </a:srgbClr>
            </a:solidFill>
            <a:prstDash val="solid"/>
            <a:bevel/>
            <a:headEnd type="none" w="med" len="med"/>
            <a:tailEnd type="none" w="med" len="med"/>
          </a:ln>
        </p:spPr>
        <p:txBody>
          <a:bodyPr/>
          <a:lstStyle/>
          <a:p>
            <a:endParaRPr lang="zh-CN" altLang="en-US"/>
          </a:p>
        </p:txBody>
      </p:sp>
      <p:sp>
        <p:nvSpPr>
          <p:cNvPr id="46086" name="Freeform 8">
            <a:extLst>
              <a:ext uri="{FF2B5EF4-FFF2-40B4-BE49-F238E27FC236}">
                <a16:creationId xmlns:a16="http://schemas.microsoft.com/office/drawing/2014/main" id="{B1296C76-06DD-10FA-670C-F25B938B0C92}"/>
              </a:ext>
            </a:extLst>
          </p:cNvPr>
          <p:cNvSpPr/>
          <p:nvPr/>
        </p:nvSpPr>
        <p:spPr>
          <a:xfrm>
            <a:off x="6065838" y="3841750"/>
            <a:ext cx="1357312" cy="1871663"/>
          </a:xfrm>
          <a:custGeom>
            <a:avLst/>
            <a:gdLst/>
            <a:ahLst/>
            <a:cxnLst>
              <a:cxn ang="0">
                <a:pos x="113160514" y="1393339576"/>
              </a:cxn>
              <a:cxn ang="0">
                <a:pos x="1659691634" y="2147483646"/>
              </a:cxn>
              <a:cxn ang="0">
                <a:pos x="1320210091" y="451893087"/>
              </a:cxn>
              <a:cxn ang="0">
                <a:pos x="2147483646" y="1205050279"/>
              </a:cxn>
              <a:cxn ang="0">
                <a:pos x="2147483646" y="1205050279"/>
              </a:cxn>
              <a:cxn ang="0">
                <a:pos x="2147483646" y="338918281"/>
              </a:cxn>
              <a:cxn ang="0">
                <a:pos x="2147483646" y="0"/>
              </a:cxn>
              <a:cxn ang="0">
                <a:pos x="2147483646" y="338918281"/>
              </a:cxn>
              <a:cxn ang="0">
                <a:pos x="2147483646" y="1205050279"/>
              </a:cxn>
              <a:cxn ang="0">
                <a:pos x="2147483646" y="1920553292"/>
              </a:cxn>
              <a:cxn ang="0">
                <a:pos x="2147483646" y="2147483646"/>
              </a:cxn>
              <a:cxn ang="0">
                <a:pos x="2147483646" y="2147483646"/>
              </a:cxn>
              <a:cxn ang="0">
                <a:pos x="2147483646" y="2147483646"/>
              </a:cxn>
              <a:cxn ang="0">
                <a:pos x="2147483646" y="2147483646"/>
              </a:cxn>
              <a:cxn ang="0">
                <a:pos x="0" y="2147483646"/>
              </a:cxn>
              <a:cxn ang="0">
                <a:pos x="0" y="2147483646"/>
              </a:cxn>
              <a:cxn ang="0">
                <a:pos x="678963084" y="2147483646"/>
              </a:cxn>
              <a:cxn ang="0">
                <a:pos x="1508808901" y="2147483646"/>
              </a:cxn>
              <a:cxn ang="0">
                <a:pos x="1886012662" y="2147483646"/>
              </a:cxn>
              <a:cxn ang="0">
                <a:pos x="1508808901" y="2147483646"/>
              </a:cxn>
              <a:cxn ang="0">
                <a:pos x="678963084" y="2147483646"/>
              </a:cxn>
              <a:cxn ang="0">
                <a:pos x="37722219" y="2147483646"/>
              </a:cxn>
              <a:cxn ang="0">
                <a:pos x="113160514" y="1393339576"/>
              </a:cxn>
            </a:cxnLst>
            <a:rect l="0" t="0" r="0" b="0"/>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513087">
              <a:alpha val="100000"/>
            </a:srgbClr>
          </a:solidFill>
          <a:ln w="19050" cap="flat" cmpd="sng">
            <a:solidFill>
              <a:srgbClr val="FFFFFF">
                <a:alpha val="100000"/>
              </a:srgbClr>
            </a:solidFill>
            <a:prstDash val="solid"/>
            <a:bevel/>
            <a:headEnd type="none" w="med" len="med"/>
            <a:tailEnd type="none" w="med" len="med"/>
          </a:ln>
        </p:spPr>
        <p:txBody>
          <a:bodyPr/>
          <a:lstStyle/>
          <a:p>
            <a:endParaRPr lang="zh-CN" altLang="en-US"/>
          </a:p>
        </p:txBody>
      </p:sp>
      <p:sp>
        <p:nvSpPr>
          <p:cNvPr id="46087" name="Freeform 9">
            <a:extLst>
              <a:ext uri="{FF2B5EF4-FFF2-40B4-BE49-F238E27FC236}">
                <a16:creationId xmlns:a16="http://schemas.microsoft.com/office/drawing/2014/main" id="{8A3481D7-7724-FEBA-F6F8-00804DF955BC}"/>
              </a:ext>
            </a:extLst>
          </p:cNvPr>
          <p:cNvSpPr/>
          <p:nvPr/>
        </p:nvSpPr>
        <p:spPr>
          <a:xfrm>
            <a:off x="6200775" y="2963863"/>
            <a:ext cx="1954213" cy="1239837"/>
          </a:xfrm>
          <a:custGeom>
            <a:avLst/>
            <a:gdLst/>
            <a:ahLst/>
            <a:cxnLst>
              <a:cxn ang="0">
                <a:pos x="490943781" y="2147483646"/>
              </a:cxn>
              <a:cxn ang="0">
                <a:pos x="1699427871" y="2147483646"/>
              </a:cxn>
              <a:cxn ang="0">
                <a:pos x="0" y="2147483646"/>
              </a:cxn>
              <a:cxn ang="0">
                <a:pos x="1284010121" y="2147483646"/>
              </a:cxn>
              <a:cxn ang="0">
                <a:pos x="566475957" y="2147483646"/>
              </a:cxn>
              <a:cxn ang="0">
                <a:pos x="226590383" y="1431563675"/>
              </a:cxn>
              <a:cxn ang="0">
                <a:pos x="566475957" y="565089471"/>
              </a:cxn>
              <a:cxn ang="0">
                <a:pos x="1435068328" y="226037016"/>
              </a:cxn>
              <a:cxn ang="0">
                <a:pos x="2147483646" y="565089471"/>
              </a:cxn>
              <a:cxn ang="0">
                <a:pos x="2147483646" y="904141926"/>
              </a:cxn>
              <a:cxn ang="0">
                <a:pos x="2147483646" y="0"/>
              </a:cxn>
              <a:cxn ang="0">
                <a:pos x="2147483646" y="1356215957"/>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490943781" y="2147483646"/>
              </a:cxn>
            </a:cxnLst>
            <a:rect l="0" t="0" r="0" b="0"/>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767171">
              <a:alpha val="100000"/>
            </a:srgbClr>
          </a:solidFill>
          <a:ln w="19050" cap="flat" cmpd="sng">
            <a:solidFill>
              <a:srgbClr val="FFFFFF">
                <a:alpha val="100000"/>
              </a:srgbClr>
            </a:solidFill>
            <a:prstDash val="solid"/>
            <a:bevel/>
            <a:headEnd type="none" w="med" len="med"/>
            <a:tailEnd type="none" w="med" len="med"/>
          </a:ln>
        </p:spPr>
        <p:txBody>
          <a:bodyPr/>
          <a:lstStyle/>
          <a:p>
            <a:endParaRPr lang="zh-CN" altLang="en-US"/>
          </a:p>
        </p:txBody>
      </p:sp>
      <p:sp>
        <p:nvSpPr>
          <p:cNvPr id="46088" name="Freeform 206">
            <a:extLst>
              <a:ext uri="{FF2B5EF4-FFF2-40B4-BE49-F238E27FC236}">
                <a16:creationId xmlns:a16="http://schemas.microsoft.com/office/drawing/2014/main" id="{C972702F-30AF-C939-2C94-4FD0B4C4ADB7}"/>
              </a:ext>
            </a:extLst>
          </p:cNvPr>
          <p:cNvSpPr>
            <a:spLocks noEditPoints="1"/>
          </p:cNvSpPr>
          <p:nvPr/>
        </p:nvSpPr>
        <p:spPr>
          <a:xfrm>
            <a:off x="5843588" y="2465388"/>
            <a:ext cx="427037" cy="427037"/>
          </a:xfrm>
          <a:custGeom>
            <a:avLst/>
            <a:gdLst/>
            <a:ahLst/>
            <a:cxnLst>
              <a:cxn ang="0">
                <a:pos x="692867533" y="598258820"/>
              </a:cxn>
              <a:cxn ang="0">
                <a:pos x="712346091" y="645563176"/>
              </a:cxn>
              <a:cxn ang="0">
                <a:pos x="645563176" y="712346091"/>
              </a:cxn>
              <a:cxn ang="0">
                <a:pos x="598258820" y="692867533"/>
              </a:cxn>
              <a:cxn ang="0">
                <a:pos x="403476568" y="498085281"/>
              </a:cxn>
              <a:cxn ang="0">
                <a:pos x="267129993" y="534259985"/>
              </a:cxn>
              <a:cxn ang="0">
                <a:pos x="0" y="267129993"/>
              </a:cxn>
              <a:cxn ang="0">
                <a:pos x="267129993" y="0"/>
              </a:cxn>
              <a:cxn ang="0">
                <a:pos x="534259985" y="267129993"/>
              </a:cxn>
              <a:cxn ang="0">
                <a:pos x="498085281" y="403476568"/>
              </a:cxn>
              <a:cxn ang="0">
                <a:pos x="692867533" y="598258820"/>
              </a:cxn>
              <a:cxn ang="0">
                <a:pos x="267129993" y="66782915"/>
              </a:cxn>
              <a:cxn ang="0">
                <a:pos x="66782915" y="267129993"/>
              </a:cxn>
              <a:cxn ang="0">
                <a:pos x="267129993" y="467477070"/>
              </a:cxn>
              <a:cxn ang="0">
                <a:pos x="467477070" y="267129993"/>
              </a:cxn>
              <a:cxn ang="0">
                <a:pos x="267129993" y="66782915"/>
              </a:cxn>
            </a:cxnLst>
            <a:rect l="0" t="0" r="0" b="0"/>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alpha val="100000"/>
            </a:srgbClr>
          </a:solidFill>
          <a:ln w="9525">
            <a:noFill/>
          </a:ln>
        </p:spPr>
        <p:txBody>
          <a:bodyPr/>
          <a:lstStyle/>
          <a:p>
            <a:endParaRPr lang="zh-CN" altLang="en-US"/>
          </a:p>
        </p:txBody>
      </p:sp>
      <p:sp>
        <p:nvSpPr>
          <p:cNvPr id="46089" name="Freeform 170">
            <a:extLst>
              <a:ext uri="{FF2B5EF4-FFF2-40B4-BE49-F238E27FC236}">
                <a16:creationId xmlns:a16="http://schemas.microsoft.com/office/drawing/2014/main" id="{F5DC02BC-1482-17B1-6C7C-CDD3DF572AF6}"/>
              </a:ext>
            </a:extLst>
          </p:cNvPr>
          <p:cNvSpPr>
            <a:spLocks noEditPoints="1"/>
          </p:cNvSpPr>
          <p:nvPr/>
        </p:nvSpPr>
        <p:spPr>
          <a:xfrm>
            <a:off x="7072313" y="3290888"/>
            <a:ext cx="417512" cy="352425"/>
          </a:xfrm>
          <a:custGeom>
            <a:avLst/>
            <a:gdLst/>
            <a:ahLst/>
            <a:cxnLst>
              <a:cxn ang="0">
                <a:pos x="649004464" y="575015651"/>
              </a:cxn>
              <a:cxn ang="0">
                <a:pos x="31918466" y="575015651"/>
              </a:cxn>
              <a:cxn ang="0">
                <a:pos x="0" y="543070609"/>
              </a:cxn>
              <a:cxn ang="0">
                <a:pos x="0" y="31945042"/>
              </a:cxn>
              <a:cxn ang="0">
                <a:pos x="31918466" y="0"/>
              </a:cxn>
              <a:cxn ang="0">
                <a:pos x="63836932" y="31945042"/>
              </a:cxn>
              <a:cxn ang="0">
                <a:pos x="63836932" y="436586048"/>
              </a:cxn>
              <a:cxn ang="0">
                <a:pos x="63836932" y="511125567"/>
              </a:cxn>
              <a:cxn ang="0">
                <a:pos x="649004464" y="511125567"/>
              </a:cxn>
              <a:cxn ang="0">
                <a:pos x="680922930" y="543070609"/>
              </a:cxn>
              <a:cxn ang="0">
                <a:pos x="649004464" y="575015651"/>
              </a:cxn>
              <a:cxn ang="0">
                <a:pos x="574529130" y="479180525"/>
              </a:cxn>
              <a:cxn ang="0">
                <a:pos x="510692198" y="479180525"/>
              </a:cxn>
              <a:cxn ang="0">
                <a:pos x="478773731" y="447233851"/>
              </a:cxn>
              <a:cxn ang="0">
                <a:pos x="478773731" y="223616926"/>
              </a:cxn>
              <a:cxn ang="0">
                <a:pos x="510692198" y="191671884"/>
              </a:cxn>
              <a:cxn ang="0">
                <a:pos x="574529130" y="191671884"/>
              </a:cxn>
              <a:cxn ang="0">
                <a:pos x="606447596" y="223616926"/>
              </a:cxn>
              <a:cxn ang="0">
                <a:pos x="606447596" y="447233851"/>
              </a:cxn>
              <a:cxn ang="0">
                <a:pos x="574529130" y="479180525"/>
              </a:cxn>
              <a:cxn ang="0">
                <a:pos x="393658365" y="479180525"/>
              </a:cxn>
              <a:cxn ang="0">
                <a:pos x="329821433" y="479180525"/>
              </a:cxn>
              <a:cxn ang="0">
                <a:pos x="297904597" y="447233851"/>
              </a:cxn>
              <a:cxn ang="0">
                <a:pos x="297904597" y="95836758"/>
              </a:cxn>
              <a:cxn ang="0">
                <a:pos x="329821433" y="63890084"/>
              </a:cxn>
              <a:cxn ang="0">
                <a:pos x="393658365" y="63890084"/>
              </a:cxn>
              <a:cxn ang="0">
                <a:pos x="425576831" y="95836758"/>
              </a:cxn>
              <a:cxn ang="0">
                <a:pos x="425576831" y="447233851"/>
              </a:cxn>
              <a:cxn ang="0">
                <a:pos x="393658365" y="479180525"/>
              </a:cxn>
              <a:cxn ang="0">
                <a:pos x="212789231" y="479180525"/>
              </a:cxn>
              <a:cxn ang="0">
                <a:pos x="148952299" y="479180525"/>
              </a:cxn>
              <a:cxn ang="0">
                <a:pos x="117033833" y="447233851"/>
              </a:cxn>
              <a:cxn ang="0">
                <a:pos x="117033833" y="383343767"/>
              </a:cxn>
              <a:cxn ang="0">
                <a:pos x="148952299" y="351398725"/>
              </a:cxn>
              <a:cxn ang="0">
                <a:pos x="212789231" y="351398725"/>
              </a:cxn>
              <a:cxn ang="0">
                <a:pos x="244706066" y="383343767"/>
              </a:cxn>
              <a:cxn ang="0">
                <a:pos x="244706066" y="447233851"/>
              </a:cxn>
              <a:cxn ang="0">
                <a:pos x="212789231" y="479180525"/>
              </a:cxn>
            </a:cxnLst>
            <a:rect l="0" t="0" r="0" b="0"/>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rgbClr val="FFFFFF">
              <a:alpha val="100000"/>
            </a:srgbClr>
          </a:solidFill>
          <a:ln w="9525">
            <a:noFill/>
          </a:ln>
        </p:spPr>
        <p:txBody>
          <a:bodyPr/>
          <a:lstStyle/>
          <a:p>
            <a:endParaRPr lang="zh-CN" altLang="en-US"/>
          </a:p>
        </p:txBody>
      </p:sp>
      <p:sp>
        <p:nvSpPr>
          <p:cNvPr id="46090" name="Freeform 5">
            <a:extLst>
              <a:ext uri="{FF2B5EF4-FFF2-40B4-BE49-F238E27FC236}">
                <a16:creationId xmlns:a16="http://schemas.microsoft.com/office/drawing/2014/main" id="{7B9E804B-7EDA-B8CA-A19B-BB5A238564AE}"/>
              </a:ext>
            </a:extLst>
          </p:cNvPr>
          <p:cNvSpPr>
            <a:spLocks noEditPoints="1"/>
          </p:cNvSpPr>
          <p:nvPr/>
        </p:nvSpPr>
        <p:spPr>
          <a:xfrm>
            <a:off x="5224463" y="4621213"/>
            <a:ext cx="436562" cy="423862"/>
          </a:xfrm>
          <a:custGeom>
            <a:avLst/>
            <a:gdLst/>
            <a:ahLst/>
            <a:cxnLst>
              <a:cxn ang="0">
                <a:pos x="274140482" y="29926450"/>
              </a:cxn>
              <a:cxn ang="0">
                <a:pos x="232467667" y="10248881"/>
              </a:cxn>
              <a:cxn ang="0">
                <a:pos x="235327372" y="1639744"/>
              </a:cxn>
              <a:cxn ang="0">
                <a:pos x="231650791" y="0"/>
              </a:cxn>
              <a:cxn ang="0">
                <a:pos x="45349396" y="409776"/>
              </a:cxn>
              <a:cxn ang="0">
                <a:pos x="43715644" y="7379169"/>
              </a:cxn>
              <a:cxn ang="0">
                <a:pos x="42081253" y="29926450"/>
              </a:cxn>
              <a:cxn ang="0">
                <a:pos x="1634391" y="31566194"/>
              </a:cxn>
              <a:cxn ang="0">
                <a:pos x="27373013" y="104127911"/>
              </a:cxn>
              <a:cxn ang="0">
                <a:pos x="98461669" y="160701323"/>
              </a:cxn>
              <a:cxn ang="0">
                <a:pos x="110718643" y="182018636"/>
              </a:cxn>
              <a:cxn ang="0">
                <a:pos x="119297757" y="241871536"/>
              </a:cxn>
              <a:cxn ang="0">
                <a:pos x="103772641" y="243511280"/>
              </a:cxn>
              <a:cxn ang="0">
                <a:pos x="83344991" y="257859841"/>
              </a:cxn>
              <a:cxn ang="0">
                <a:pos x="87022211" y="271388210"/>
              </a:cxn>
              <a:cxn ang="0">
                <a:pos x="195698025" y="268108722"/>
              </a:cxn>
              <a:cxn ang="0">
                <a:pos x="192837681" y="252940609"/>
              </a:cxn>
              <a:cxn ang="0">
                <a:pos x="169141888" y="241871536"/>
              </a:cxn>
              <a:cxn ang="0">
                <a:pos x="169958764" y="186528092"/>
              </a:cxn>
              <a:cxn ang="0">
                <a:pos x="165873106" y="179148924"/>
              </a:cxn>
              <a:cxn ang="0">
                <a:pos x="176087251" y="162750843"/>
              </a:cxn>
              <a:cxn ang="0">
                <a:pos x="185892318" y="146352762"/>
              </a:cxn>
              <a:cxn ang="0">
                <a:pos x="279043016" y="34845682"/>
              </a:cxn>
              <a:cxn ang="0">
                <a:pos x="59649198" y="118066056"/>
              </a:cxn>
              <a:cxn ang="0">
                <a:pos x="38812471" y="100028231"/>
              </a:cxn>
              <a:cxn ang="0">
                <a:pos x="33093061" y="93879030"/>
              </a:cxn>
              <a:cxn ang="0">
                <a:pos x="31867108" y="91829510"/>
              </a:cxn>
              <a:cxn ang="0">
                <a:pos x="17567945" y="68052261"/>
              </a:cxn>
              <a:cxn ang="0">
                <a:pos x="16751069" y="66002100"/>
              </a:cxn>
              <a:cxn ang="0">
                <a:pos x="12256334" y="53293924"/>
              </a:cxn>
              <a:cxn ang="0">
                <a:pos x="9396630" y="39765555"/>
              </a:cxn>
              <a:cxn ang="0">
                <a:pos x="73539924" y="125855000"/>
              </a:cxn>
              <a:cxn ang="0">
                <a:pos x="185075442" y="57803380"/>
              </a:cxn>
              <a:cxn ang="0">
                <a:pos x="168733450" y="109047143"/>
              </a:cxn>
              <a:cxn ang="0">
                <a:pos x="139726047" y="91009318"/>
              </a:cxn>
              <a:cxn ang="0">
                <a:pos x="110718643" y="109047143"/>
              </a:cxn>
              <a:cxn ang="0">
                <a:pos x="93967574" y="57803380"/>
              </a:cxn>
              <a:cxn ang="0">
                <a:pos x="128285949" y="55343444"/>
              </a:cxn>
              <a:cxn ang="0">
                <a:pos x="140951360" y="23367474"/>
              </a:cxn>
              <a:cxn ang="0">
                <a:pos x="184667004" y="55343444"/>
              </a:cxn>
              <a:cxn ang="0">
                <a:pos x="266786682" y="42224851"/>
              </a:cxn>
              <a:cxn ang="0">
                <a:pos x="260658195" y="63952580"/>
              </a:cxn>
              <a:cxn ang="0">
                <a:pos x="259432242" y="66822292"/>
              </a:cxn>
              <a:cxn ang="0">
                <a:pos x="256164099" y="73381269"/>
              </a:cxn>
              <a:cxn ang="0">
                <a:pos x="244315563" y="92649062"/>
              </a:cxn>
              <a:cxn ang="0">
                <a:pos x="241455859" y="95928550"/>
              </a:cxn>
              <a:cxn ang="0">
                <a:pos x="230016400" y="107817175"/>
              </a:cxn>
              <a:cxn ang="0">
                <a:pos x="203051825" y="125855000"/>
              </a:cxn>
              <a:cxn ang="0">
                <a:pos x="267195119" y="39765555"/>
              </a:cxn>
              <a:cxn ang="0">
                <a:pos x="266786682" y="42224851"/>
              </a:cxn>
            </a:cxnLst>
            <a:rect l="0" t="0" r="0" b="0"/>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FFFFFF">
              <a:alpha val="100000"/>
            </a:srgbClr>
          </a:solidFill>
          <a:ln w="9525">
            <a:noFill/>
          </a:ln>
        </p:spPr>
        <p:txBody>
          <a:bodyPr/>
          <a:lstStyle/>
          <a:p>
            <a:endParaRPr lang="zh-CN" altLang="en-US"/>
          </a:p>
        </p:txBody>
      </p:sp>
      <p:sp>
        <p:nvSpPr>
          <p:cNvPr id="46091" name="Freeform 45">
            <a:extLst>
              <a:ext uri="{FF2B5EF4-FFF2-40B4-BE49-F238E27FC236}">
                <a16:creationId xmlns:a16="http://schemas.microsoft.com/office/drawing/2014/main" id="{51CD6D65-07ED-2FF3-59DA-EC80C3BBDB9A}"/>
              </a:ext>
            </a:extLst>
          </p:cNvPr>
          <p:cNvSpPr>
            <a:spLocks noEditPoints="1"/>
          </p:cNvSpPr>
          <p:nvPr/>
        </p:nvSpPr>
        <p:spPr>
          <a:xfrm>
            <a:off x="6553200" y="4535488"/>
            <a:ext cx="490538" cy="531812"/>
          </a:xfrm>
          <a:custGeom>
            <a:avLst/>
            <a:gdLst/>
            <a:ahLst/>
            <a:cxnLst>
              <a:cxn ang="0">
                <a:pos x="238398709" y="246614175"/>
              </a:cxn>
              <a:cxn ang="0">
                <a:pos x="208256280" y="213509567"/>
              </a:cxn>
              <a:cxn ang="0">
                <a:pos x="212518829" y="179797646"/>
              </a:cxn>
              <a:cxn ang="0">
                <a:pos x="205211523" y="146693038"/>
              </a:cxn>
              <a:cxn ang="0">
                <a:pos x="187856741" y="117536514"/>
              </a:cxn>
              <a:cxn ang="0">
                <a:pos x="161976862" y="95669397"/>
              </a:cxn>
              <a:cxn ang="0">
                <a:pos x="130312606" y="83520937"/>
              </a:cxn>
              <a:cxn ang="0">
                <a:pos x="96211662" y="82002104"/>
              </a:cxn>
              <a:cxn ang="0">
                <a:pos x="63633649" y="92024418"/>
              </a:cxn>
              <a:cxn ang="0">
                <a:pos x="36231942" y="111462284"/>
              </a:cxn>
              <a:cxn ang="0">
                <a:pos x="16441024" y="139099975"/>
              </a:cxn>
              <a:cxn ang="0">
                <a:pos x="6698134" y="171597271"/>
              </a:cxn>
              <a:cxn ang="0">
                <a:pos x="8220512" y="205612848"/>
              </a:cxn>
              <a:cxn ang="0">
                <a:pos x="20703573" y="237199174"/>
              </a:cxn>
              <a:cxn ang="0">
                <a:pos x="42625490" y="263014376"/>
              </a:cxn>
              <a:cxn ang="0">
                <a:pos x="71854713" y="280326096"/>
              </a:cxn>
              <a:cxn ang="0">
                <a:pos x="105041346" y="287007639"/>
              </a:cxn>
              <a:cxn ang="0">
                <a:pos x="138837704" y="282755898"/>
              </a:cxn>
              <a:cxn ang="0">
                <a:pos x="169284167" y="267873980"/>
              </a:cxn>
              <a:cxn ang="0">
                <a:pos x="184203365" y="248132457"/>
              </a:cxn>
              <a:cxn ang="0">
                <a:pos x="234136160" y="286400326"/>
              </a:cxn>
              <a:cxn ang="0">
                <a:pos x="256666697" y="248436114"/>
              </a:cxn>
              <a:cxn ang="0">
                <a:pos x="138837704" y="187693814"/>
              </a:cxn>
              <a:cxn ang="0">
                <a:pos x="96516248" y="165523041"/>
              </a:cxn>
              <a:cxn ang="0">
                <a:pos x="116002581" y="191338242"/>
              </a:cxn>
              <a:cxn ang="0">
                <a:pos x="84033187" y="186479189"/>
              </a:cxn>
              <a:cxn ang="0">
                <a:pos x="123918507" y="212598047"/>
              </a:cxn>
              <a:cxn ang="0">
                <a:pos x="124223093" y="244184373"/>
              </a:cxn>
              <a:cxn ang="0">
                <a:pos x="93471492" y="124218057"/>
              </a:cxn>
              <a:cxn ang="0">
                <a:pos x="167457203" y="204701879"/>
              </a:cxn>
              <a:cxn ang="0">
                <a:pos x="175373681" y="209257276"/>
              </a:cxn>
              <a:cxn ang="0">
                <a:pos x="91035907" y="115106712"/>
              </a:cxn>
              <a:cxn ang="0">
                <a:pos x="126354091" y="252992062"/>
              </a:cxn>
              <a:cxn ang="0">
                <a:pos x="165630790" y="237199174"/>
              </a:cxn>
              <a:cxn ang="0">
                <a:pos x="33187186" y="203486702"/>
              </a:cxn>
              <a:cxn ang="0">
                <a:pos x="184203365" y="164915728"/>
              </a:cxn>
              <a:cxn ang="0">
                <a:pos x="255448905" y="273340346"/>
              </a:cxn>
              <a:cxn ang="0">
                <a:pos x="235353952" y="273340346"/>
              </a:cxn>
              <a:cxn ang="0">
                <a:pos x="245706015" y="255725520"/>
              </a:cxn>
              <a:cxn ang="0">
                <a:pos x="255448905" y="273340346"/>
              </a:cxn>
              <a:cxn ang="0">
                <a:pos x="165326204" y="68639018"/>
              </a:cxn>
              <a:cxn ang="0">
                <a:pos x="173546716" y="88987303"/>
              </a:cxn>
              <a:cxn ang="0">
                <a:pos x="188769948" y="94757876"/>
              </a:cxn>
              <a:cxn ang="0">
                <a:pos x="209169486" y="103261908"/>
              </a:cxn>
              <a:cxn ang="0">
                <a:pos x="224088684" y="96580366"/>
              </a:cxn>
              <a:cxn ang="0">
                <a:pos x="244183636" y="88076334"/>
              </a:cxn>
              <a:cxn ang="0">
                <a:pos x="249968564" y="72890759"/>
              </a:cxn>
              <a:cxn ang="0">
                <a:pos x="258493662" y="52541923"/>
              </a:cxn>
              <a:cxn ang="0">
                <a:pos x="251794976" y="37660005"/>
              </a:cxn>
              <a:cxn ang="0">
                <a:pos x="243574464" y="17615377"/>
              </a:cxn>
              <a:cxn ang="0">
                <a:pos x="228046647" y="11844803"/>
              </a:cxn>
              <a:cxn ang="0">
                <a:pos x="207951694" y="3340771"/>
              </a:cxn>
              <a:cxn ang="0">
                <a:pos x="193032497" y="10022314"/>
              </a:cxn>
              <a:cxn ang="0">
                <a:pos x="172633510" y="18222690"/>
              </a:cxn>
              <a:cxn ang="0">
                <a:pos x="166848583" y="33711921"/>
              </a:cxn>
              <a:cxn ang="0">
                <a:pos x="158628071" y="53757100"/>
              </a:cxn>
              <a:cxn ang="0">
                <a:pos x="208560866" y="28245004"/>
              </a:cxn>
              <a:cxn ang="0">
                <a:pos x="208560866" y="78357676"/>
              </a:cxn>
              <a:cxn ang="0">
                <a:pos x="208560866" y="28245004"/>
              </a:cxn>
              <a:cxn ang="0">
                <a:pos x="208560866" y="28245004"/>
              </a:cxn>
            </a:cxnLst>
            <a:rect l="0" t="0" r="0" b="0"/>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rgbClr val="FFFFFF">
              <a:alpha val="100000"/>
            </a:srgbClr>
          </a:solidFill>
          <a:ln w="9525">
            <a:noFill/>
          </a:ln>
        </p:spPr>
        <p:txBody>
          <a:bodyPr/>
          <a:lstStyle/>
          <a:p>
            <a:endParaRPr lang="zh-CN" altLang="en-US"/>
          </a:p>
        </p:txBody>
      </p:sp>
      <p:sp>
        <p:nvSpPr>
          <p:cNvPr id="46092" name="Freeform 177">
            <a:extLst>
              <a:ext uri="{FF2B5EF4-FFF2-40B4-BE49-F238E27FC236}">
                <a16:creationId xmlns:a16="http://schemas.microsoft.com/office/drawing/2014/main" id="{FEC378C7-09F3-B69A-4D05-CB6899A52B0E}"/>
              </a:ext>
            </a:extLst>
          </p:cNvPr>
          <p:cNvSpPr>
            <a:spLocks noEditPoints="1"/>
          </p:cNvSpPr>
          <p:nvPr/>
        </p:nvSpPr>
        <p:spPr>
          <a:xfrm>
            <a:off x="4867275" y="3314700"/>
            <a:ext cx="439738" cy="463550"/>
          </a:xfrm>
          <a:custGeom>
            <a:avLst/>
            <a:gdLst/>
            <a:ahLst/>
            <a:cxnLst>
              <a:cxn ang="0">
                <a:pos x="522216969" y="267853828"/>
              </a:cxn>
              <a:cxn ang="0">
                <a:pos x="14920555" y="267853828"/>
              </a:cxn>
              <a:cxn ang="0">
                <a:pos x="7459667" y="254462113"/>
              </a:cxn>
              <a:cxn ang="0">
                <a:pos x="253648207" y="11904696"/>
              </a:cxn>
              <a:cxn ang="0">
                <a:pos x="281996650" y="13392935"/>
              </a:cxn>
              <a:cxn ang="0">
                <a:pos x="373012644" y="102677545"/>
              </a:cxn>
              <a:cxn ang="0">
                <a:pos x="373012644" y="66963457"/>
              </a:cxn>
              <a:cxn ang="0">
                <a:pos x="419265753" y="66963457"/>
              </a:cxn>
              <a:cxn ang="0">
                <a:pos x="419265753" y="148808089"/>
              </a:cxn>
              <a:cxn ang="0">
                <a:pos x="526693747" y="254462113"/>
              </a:cxn>
              <a:cxn ang="0">
                <a:pos x="522216969" y="267853828"/>
              </a:cxn>
              <a:cxn ang="0">
                <a:pos x="468502973" y="546125333"/>
              </a:cxn>
              <a:cxn ang="0">
                <a:pos x="447614196" y="565470007"/>
              </a:cxn>
              <a:cxn ang="0">
                <a:pos x="289457539" y="565470007"/>
              </a:cxn>
              <a:cxn ang="0">
                <a:pos x="289457539" y="449399526"/>
              </a:cxn>
              <a:cxn ang="0">
                <a:pos x="217838876" y="449399526"/>
              </a:cxn>
              <a:cxn ang="0">
                <a:pos x="217838876" y="565470007"/>
              </a:cxn>
              <a:cxn ang="0">
                <a:pos x="86539217" y="565470007"/>
              </a:cxn>
              <a:cxn ang="0">
                <a:pos x="65650440" y="544637094"/>
              </a:cxn>
              <a:cxn ang="0">
                <a:pos x="65650440" y="279758524"/>
              </a:cxn>
              <a:cxn ang="0">
                <a:pos x="468502973" y="279758524"/>
              </a:cxn>
              <a:cxn ang="0">
                <a:pos x="468502973" y="546125333"/>
              </a:cxn>
              <a:cxn ang="0">
                <a:pos x="407329309" y="360114917"/>
              </a:cxn>
              <a:cxn ang="0">
                <a:pos x="335710647" y="360114917"/>
              </a:cxn>
              <a:cxn ang="0">
                <a:pos x="335710647" y="419638396"/>
              </a:cxn>
              <a:cxn ang="0">
                <a:pos x="407329309" y="419638396"/>
              </a:cxn>
              <a:cxn ang="0">
                <a:pos x="407329309" y="360114917"/>
              </a:cxn>
            </a:cxnLst>
            <a:rect l="0" t="0" r="0" b="0"/>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rgbClr val="FFFFFF">
              <a:alpha val="100000"/>
            </a:srgbClr>
          </a:solidFill>
          <a:ln w="9525">
            <a:noFill/>
          </a:ln>
        </p:spPr>
        <p:txBody>
          <a:bodyPr/>
          <a:lstStyle/>
          <a:p>
            <a:endParaRPr lang="zh-CN" altLang="en-US"/>
          </a:p>
        </p:txBody>
      </p:sp>
      <p:sp>
        <p:nvSpPr>
          <p:cNvPr id="46093" name="TextBox 13">
            <a:extLst>
              <a:ext uri="{FF2B5EF4-FFF2-40B4-BE49-F238E27FC236}">
                <a16:creationId xmlns:a16="http://schemas.microsoft.com/office/drawing/2014/main" id="{3DC4F608-0EAC-320C-3C4C-360B3C3B166F}"/>
              </a:ext>
            </a:extLst>
          </p:cNvPr>
          <p:cNvSpPr txBox="1"/>
          <p:nvPr/>
        </p:nvSpPr>
        <p:spPr>
          <a:xfrm>
            <a:off x="7977489" y="5339524"/>
            <a:ext cx="3288652" cy="563744"/>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The system has stable performance and is easy to maintain.</a:t>
            </a:r>
          </a:p>
        </p:txBody>
      </p:sp>
      <p:sp>
        <p:nvSpPr>
          <p:cNvPr id="46094" name="TextBox 13">
            <a:extLst>
              <a:ext uri="{FF2B5EF4-FFF2-40B4-BE49-F238E27FC236}">
                <a16:creationId xmlns:a16="http://schemas.microsoft.com/office/drawing/2014/main" id="{89540BAC-07D4-41AB-E96B-1C56278172A4}"/>
              </a:ext>
            </a:extLst>
          </p:cNvPr>
          <p:cNvSpPr txBox="1"/>
          <p:nvPr/>
        </p:nvSpPr>
        <p:spPr>
          <a:xfrm>
            <a:off x="718143" y="3377205"/>
            <a:ext cx="3027362" cy="85921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0000"/>
              </a:lnSpc>
              <a:spcBef>
                <a:spcPct val="20000"/>
              </a:spcBef>
              <a:buNone/>
            </a:pPr>
            <a:r>
              <a:rPr lang="en-US" altLang="zh-CN" sz="1600" dirty="0">
                <a:latin typeface="Arial" panose="020B0604020202020204" pitchFamily="34" charset="0"/>
                <a:ea typeface="微软雅黑" panose="020B0503020204020204" pitchFamily="34" charset="-122"/>
                <a:sym typeface="Arial" panose="020B0604020202020204" pitchFamily="34" charset="0"/>
              </a:rPr>
              <a:t>Within 1 minute, users can import investment data and view portfolio return and risk indicators.</a:t>
            </a:r>
          </a:p>
        </p:txBody>
      </p:sp>
      <p:sp>
        <p:nvSpPr>
          <p:cNvPr id="46096" name="TextBox 13">
            <a:extLst>
              <a:ext uri="{FF2B5EF4-FFF2-40B4-BE49-F238E27FC236}">
                <a16:creationId xmlns:a16="http://schemas.microsoft.com/office/drawing/2014/main" id="{F4D15812-9090-4EC6-1A5E-549B91E217B1}"/>
              </a:ext>
            </a:extLst>
          </p:cNvPr>
          <p:cNvSpPr txBox="1"/>
          <p:nvPr/>
        </p:nvSpPr>
        <p:spPr>
          <a:xfrm>
            <a:off x="7423150" y="1340115"/>
            <a:ext cx="3452186" cy="115467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We integrate real-time data and visual analysis tools to help managers quickly obtain data support before making investment decisions.</a:t>
            </a:r>
          </a:p>
        </p:txBody>
      </p:sp>
      <p:sp>
        <p:nvSpPr>
          <p:cNvPr id="46098" name="TextBox 13">
            <a:extLst>
              <a:ext uri="{FF2B5EF4-FFF2-40B4-BE49-F238E27FC236}">
                <a16:creationId xmlns:a16="http://schemas.microsoft.com/office/drawing/2014/main" id="{C661E217-B4A5-1B05-A780-3179D87144F8}"/>
              </a:ext>
            </a:extLst>
          </p:cNvPr>
          <p:cNvSpPr txBox="1"/>
          <p:nvPr/>
        </p:nvSpPr>
        <p:spPr>
          <a:xfrm>
            <a:off x="7977489" y="4913411"/>
            <a:ext cx="3204939"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Technical Advantages</a:t>
            </a:r>
          </a:p>
        </p:txBody>
      </p:sp>
      <p:sp>
        <p:nvSpPr>
          <p:cNvPr id="46099" name="TextBox 13">
            <a:extLst>
              <a:ext uri="{FF2B5EF4-FFF2-40B4-BE49-F238E27FC236}">
                <a16:creationId xmlns:a16="http://schemas.microsoft.com/office/drawing/2014/main" id="{07D2A705-6F38-A2FA-96D2-36C923F0CF8E}"/>
              </a:ext>
            </a:extLst>
          </p:cNvPr>
          <p:cNvSpPr txBox="1"/>
          <p:nvPr/>
        </p:nvSpPr>
        <p:spPr>
          <a:xfrm>
            <a:off x="595502" y="2948390"/>
            <a:ext cx="3114283"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Efficiency Improvement</a:t>
            </a:r>
          </a:p>
        </p:txBody>
      </p:sp>
      <p:sp>
        <p:nvSpPr>
          <p:cNvPr id="46101" name="TextBox 13">
            <a:extLst>
              <a:ext uri="{FF2B5EF4-FFF2-40B4-BE49-F238E27FC236}">
                <a16:creationId xmlns:a16="http://schemas.microsoft.com/office/drawing/2014/main" id="{7EAC8E8A-DD8B-CC65-544C-9D8A77B76120}"/>
              </a:ext>
            </a:extLst>
          </p:cNvPr>
          <p:cNvSpPr txBox="1"/>
          <p:nvPr/>
        </p:nvSpPr>
        <p:spPr>
          <a:xfrm>
            <a:off x="7423150" y="954732"/>
            <a:ext cx="2937031"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Decision Support</a:t>
            </a:r>
          </a:p>
        </p:txBody>
      </p:sp>
      <p:sp>
        <p:nvSpPr>
          <p:cNvPr id="46103" name="文本框 23">
            <a:extLst>
              <a:ext uri="{FF2B5EF4-FFF2-40B4-BE49-F238E27FC236}">
                <a16:creationId xmlns:a16="http://schemas.microsoft.com/office/drawing/2014/main" id="{0C39AEB8-704C-7CC5-0D68-BF3953B188B8}"/>
              </a:ext>
            </a:extLst>
          </p:cNvPr>
          <p:cNvSpPr txBox="1"/>
          <p:nvPr/>
        </p:nvSpPr>
        <p:spPr>
          <a:xfrm>
            <a:off x="1897198" y="493067"/>
            <a:ext cx="2494594"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err="1">
                <a:solidFill>
                  <a:srgbClr val="767171"/>
                </a:solidFill>
                <a:latin typeface="Arial" panose="020B0604020202020204" pitchFamily="34" charset="0"/>
                <a:cs typeface="Arial" panose="020B0604020202020204" pitchFamily="34" charset="0"/>
              </a:rPr>
              <a:t>Advantagement</a:t>
            </a:r>
            <a:endParaRPr lang="zh-CN" altLang="en-US" sz="2400" b="1" dirty="0">
              <a:solidFill>
                <a:srgbClr val="767171"/>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47105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F880-D6AD-9E47-A964-42F903B1C3DE}"/>
            </a:ext>
          </a:extLst>
        </p:cNvPr>
        <p:cNvGrpSpPr/>
        <p:nvPr/>
      </p:nvGrpSpPr>
      <p:grpSpPr>
        <a:xfrm>
          <a:off x="0" y="0"/>
          <a:ext cx="0" cy="0"/>
          <a:chOff x="0" y="0"/>
          <a:chExt cx="0" cy="0"/>
        </a:xfrm>
      </p:grpSpPr>
      <p:pic>
        <p:nvPicPr>
          <p:cNvPr id="20482" name="图片 4">
            <a:extLst>
              <a:ext uri="{FF2B5EF4-FFF2-40B4-BE49-F238E27FC236}">
                <a16:creationId xmlns:a16="http://schemas.microsoft.com/office/drawing/2014/main" id="{FFBD72B4-EF5D-8D59-0AED-0724B714958F}"/>
              </a:ext>
            </a:extLst>
          </p:cNvPr>
          <p:cNvPicPr>
            <a:picLocks noChangeAspect="1"/>
          </p:cNvPicPr>
          <p:nvPr/>
        </p:nvPicPr>
        <p:blipFill>
          <a:blip r:embed="rId3"/>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20483" name="Freeform 3">
            <a:extLst>
              <a:ext uri="{FF2B5EF4-FFF2-40B4-BE49-F238E27FC236}">
                <a16:creationId xmlns:a16="http://schemas.microsoft.com/office/drawing/2014/main" id="{C12529EE-EE10-E2F1-27C7-3A870BC12F28}"/>
              </a:ext>
            </a:extLst>
          </p:cNvPr>
          <p:cNvSpPr/>
          <p:nvPr/>
        </p:nvSpPr>
        <p:spPr>
          <a:xfrm rot="-2202532">
            <a:off x="4830763" y="1954213"/>
            <a:ext cx="1730375" cy="1755775"/>
          </a:xfrm>
          <a:custGeom>
            <a:avLst/>
            <a:gdLst/>
            <a:ahLst/>
            <a:cxnLst>
              <a:cxn ang="0">
                <a:pos x="93390709" y="185134039"/>
              </a:cxn>
              <a:cxn ang="0">
                <a:pos x="93390709" y="185134039"/>
              </a:cxn>
              <a:cxn ang="0">
                <a:pos x="119601810" y="281790716"/>
              </a:cxn>
              <a:cxn ang="0">
                <a:pos x="208038576" y="257226866"/>
              </a:cxn>
              <a:cxn ang="0">
                <a:pos x="237526187" y="72931694"/>
              </a:cxn>
              <a:cxn ang="0">
                <a:pos x="53261163" y="42626441"/>
              </a:cxn>
              <a:cxn ang="0">
                <a:pos x="0" y="128639663"/>
              </a:cxn>
              <a:cxn ang="0">
                <a:pos x="93390709" y="185134039"/>
              </a:cxn>
            </a:cxnLst>
            <a:rect l="0" t="0" r="0" b="0"/>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E4477">
              <a:alpha val="100000"/>
            </a:srgbClr>
          </a:solidFill>
          <a:ln w="9525">
            <a:noFill/>
          </a:ln>
        </p:spPr>
        <p:txBody>
          <a:bodyPr/>
          <a:lstStyle/>
          <a:p>
            <a:endParaRPr lang="zh-CN" altLang="en-US"/>
          </a:p>
        </p:txBody>
      </p:sp>
      <p:sp>
        <p:nvSpPr>
          <p:cNvPr id="20484" name="Freeform 3">
            <a:extLst>
              <a:ext uri="{FF2B5EF4-FFF2-40B4-BE49-F238E27FC236}">
                <a16:creationId xmlns:a16="http://schemas.microsoft.com/office/drawing/2014/main" id="{0AD00184-633D-82FE-C1B2-3F42844E697A}"/>
              </a:ext>
            </a:extLst>
          </p:cNvPr>
          <p:cNvSpPr/>
          <p:nvPr/>
        </p:nvSpPr>
        <p:spPr>
          <a:xfrm rot="3202081">
            <a:off x="6051550" y="2362200"/>
            <a:ext cx="1730375" cy="1755775"/>
          </a:xfrm>
          <a:custGeom>
            <a:avLst/>
            <a:gdLst/>
            <a:ahLst/>
            <a:cxnLst>
              <a:cxn ang="0">
                <a:pos x="93390709" y="185134039"/>
              </a:cxn>
              <a:cxn ang="0">
                <a:pos x="93390709" y="185134039"/>
              </a:cxn>
              <a:cxn ang="0">
                <a:pos x="119601810" y="281790716"/>
              </a:cxn>
              <a:cxn ang="0">
                <a:pos x="208038576" y="257226866"/>
              </a:cxn>
              <a:cxn ang="0">
                <a:pos x="237526187" y="72931694"/>
              </a:cxn>
              <a:cxn ang="0">
                <a:pos x="53261163" y="42626441"/>
              </a:cxn>
              <a:cxn ang="0">
                <a:pos x="0" y="128639663"/>
              </a:cxn>
              <a:cxn ang="0">
                <a:pos x="93390709" y="185134039"/>
              </a:cxn>
            </a:cxnLst>
            <a:rect l="0" t="0" r="0" b="0"/>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513087">
              <a:alpha val="100000"/>
            </a:srgbClr>
          </a:solidFill>
          <a:ln w="9525">
            <a:noFill/>
          </a:ln>
        </p:spPr>
        <p:txBody>
          <a:bodyPr/>
          <a:lstStyle/>
          <a:p>
            <a:endParaRPr lang="zh-CN" altLang="en-US"/>
          </a:p>
        </p:txBody>
      </p:sp>
      <p:sp>
        <p:nvSpPr>
          <p:cNvPr id="20485" name="Freeform 3">
            <a:extLst>
              <a:ext uri="{FF2B5EF4-FFF2-40B4-BE49-F238E27FC236}">
                <a16:creationId xmlns:a16="http://schemas.microsoft.com/office/drawing/2014/main" id="{CA52E0D6-3E65-91CD-50CE-9C773068A4BC}"/>
              </a:ext>
            </a:extLst>
          </p:cNvPr>
          <p:cNvSpPr/>
          <p:nvPr/>
        </p:nvSpPr>
        <p:spPr>
          <a:xfrm rot="8579122">
            <a:off x="5638800" y="3586163"/>
            <a:ext cx="1730375" cy="1755775"/>
          </a:xfrm>
          <a:custGeom>
            <a:avLst/>
            <a:gdLst/>
            <a:ahLst/>
            <a:cxnLst>
              <a:cxn ang="0">
                <a:pos x="93390709" y="185134039"/>
              </a:cxn>
              <a:cxn ang="0">
                <a:pos x="93390709" y="185134039"/>
              </a:cxn>
              <a:cxn ang="0">
                <a:pos x="119601810" y="281790716"/>
              </a:cxn>
              <a:cxn ang="0">
                <a:pos x="208038576" y="257226866"/>
              </a:cxn>
              <a:cxn ang="0">
                <a:pos x="237526187" y="72931694"/>
              </a:cxn>
              <a:cxn ang="0">
                <a:pos x="53261163" y="42626441"/>
              </a:cxn>
              <a:cxn ang="0">
                <a:pos x="0" y="128639663"/>
              </a:cxn>
              <a:cxn ang="0">
                <a:pos x="93390709" y="185134039"/>
              </a:cxn>
            </a:cxnLst>
            <a:rect l="0" t="0" r="0" b="0"/>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E4477">
              <a:alpha val="100000"/>
            </a:srgbClr>
          </a:solidFill>
          <a:ln w="9525" cap="flat" cmpd="sng">
            <a:solidFill>
              <a:srgbClr val="FFFFFF">
                <a:alpha val="100000"/>
              </a:srgbClr>
            </a:solidFill>
            <a:prstDash val="solid"/>
            <a:round/>
            <a:headEnd type="none" w="med" len="med"/>
            <a:tailEnd type="none" w="med" len="med"/>
          </a:ln>
        </p:spPr>
        <p:txBody>
          <a:bodyPr/>
          <a:lstStyle/>
          <a:p>
            <a:endParaRPr lang="zh-CN" altLang="en-US"/>
          </a:p>
        </p:txBody>
      </p:sp>
      <p:sp>
        <p:nvSpPr>
          <p:cNvPr id="20486" name="Freeform 3">
            <a:extLst>
              <a:ext uri="{FF2B5EF4-FFF2-40B4-BE49-F238E27FC236}">
                <a16:creationId xmlns:a16="http://schemas.microsoft.com/office/drawing/2014/main" id="{8A8FFB90-6C24-809B-16AD-9B1E9C0D5E4E}"/>
              </a:ext>
            </a:extLst>
          </p:cNvPr>
          <p:cNvSpPr/>
          <p:nvPr/>
        </p:nvSpPr>
        <p:spPr>
          <a:xfrm rot="-7621736">
            <a:off x="4418013" y="3186113"/>
            <a:ext cx="1730375" cy="1754187"/>
          </a:xfrm>
          <a:custGeom>
            <a:avLst/>
            <a:gdLst/>
            <a:ahLst/>
            <a:cxnLst>
              <a:cxn ang="0">
                <a:pos x="93390709" y="184799597"/>
              </a:cxn>
              <a:cxn ang="0">
                <a:pos x="93390709" y="184799597"/>
              </a:cxn>
              <a:cxn ang="0">
                <a:pos x="119601810" y="281281555"/>
              </a:cxn>
              <a:cxn ang="0">
                <a:pos x="208038576" y="256762070"/>
              </a:cxn>
              <a:cxn ang="0">
                <a:pos x="237526187" y="72799773"/>
              </a:cxn>
              <a:cxn ang="0">
                <a:pos x="53261163" y="42549412"/>
              </a:cxn>
              <a:cxn ang="0">
                <a:pos x="0" y="128407241"/>
              </a:cxn>
              <a:cxn ang="0">
                <a:pos x="93390709" y="184799597"/>
              </a:cxn>
            </a:cxnLst>
            <a:rect l="0" t="0" r="0" b="0"/>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513087">
              <a:alpha val="100000"/>
            </a:srgbClr>
          </a:solidFill>
          <a:ln w="9525">
            <a:noFill/>
          </a:ln>
        </p:spPr>
        <p:txBody>
          <a:bodyPr/>
          <a:lstStyle/>
          <a:p>
            <a:endParaRPr lang="zh-CN" altLang="en-US"/>
          </a:p>
        </p:txBody>
      </p:sp>
      <p:sp>
        <p:nvSpPr>
          <p:cNvPr id="20487" name="TextBox 19">
            <a:extLst>
              <a:ext uri="{FF2B5EF4-FFF2-40B4-BE49-F238E27FC236}">
                <a16:creationId xmlns:a16="http://schemas.microsoft.com/office/drawing/2014/main" id="{85485205-485E-DBD7-9B65-55D8F63593A9}"/>
              </a:ext>
            </a:extLst>
          </p:cNvPr>
          <p:cNvSpPr txBox="1"/>
          <p:nvPr/>
        </p:nvSpPr>
        <p:spPr>
          <a:xfrm>
            <a:off x="5160963" y="2295525"/>
            <a:ext cx="1093787" cy="923925"/>
          </a:xfrm>
          <a:prstGeom prst="rect">
            <a:avLst/>
          </a:prstGeom>
          <a:noFill/>
          <a:ln w="9525">
            <a:noFill/>
          </a:ln>
        </p:spPr>
        <p:txBody>
          <a:bodyPr lIns="91420" tIns="45709" rIns="91420" bIns="4570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en-US" altLang="zh-CN" sz="5400" b="1" dirty="0">
                <a:solidFill>
                  <a:srgbClr val="FFFFFF"/>
                </a:solidFill>
                <a:latin typeface="Arial" panose="020B0604020202020204" pitchFamily="34" charset="0"/>
                <a:ea typeface="微软雅黑" panose="020B0503020204020204" pitchFamily="34" charset="-122"/>
                <a:sym typeface="Arial" panose="020B0604020202020204" pitchFamily="34" charset="0"/>
              </a:rPr>
              <a:t>G</a:t>
            </a:r>
            <a:endParaRPr lang="ru-R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TextBox 20">
            <a:extLst>
              <a:ext uri="{FF2B5EF4-FFF2-40B4-BE49-F238E27FC236}">
                <a16:creationId xmlns:a16="http://schemas.microsoft.com/office/drawing/2014/main" id="{902456B0-A93A-52BF-49D3-1746C699068F}"/>
              </a:ext>
            </a:extLst>
          </p:cNvPr>
          <p:cNvSpPr txBox="1"/>
          <p:nvPr/>
        </p:nvSpPr>
        <p:spPr>
          <a:xfrm>
            <a:off x="6427788" y="2805113"/>
            <a:ext cx="1093787" cy="923925"/>
          </a:xfrm>
          <a:prstGeom prst="rect">
            <a:avLst/>
          </a:prstGeom>
          <a:noFill/>
          <a:ln w="9525">
            <a:noFill/>
          </a:ln>
        </p:spPr>
        <p:txBody>
          <a:bodyPr lIns="91420" tIns="45709" rIns="91420" bIns="4570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en-US"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rPr>
              <a:t>L</a:t>
            </a:r>
            <a:endParaRPr lang="ru-R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9" name="TextBox 21">
            <a:extLst>
              <a:ext uri="{FF2B5EF4-FFF2-40B4-BE49-F238E27FC236}">
                <a16:creationId xmlns:a16="http://schemas.microsoft.com/office/drawing/2014/main" id="{23C820F1-B32B-BFE2-BE45-0C21035B5FB5}"/>
              </a:ext>
            </a:extLst>
          </p:cNvPr>
          <p:cNvSpPr txBox="1"/>
          <p:nvPr/>
        </p:nvSpPr>
        <p:spPr>
          <a:xfrm>
            <a:off x="5946775" y="4144963"/>
            <a:ext cx="1093788" cy="922337"/>
          </a:xfrm>
          <a:prstGeom prst="rect">
            <a:avLst/>
          </a:prstGeom>
          <a:noFill/>
          <a:ln w="9525">
            <a:noFill/>
          </a:ln>
        </p:spPr>
        <p:txBody>
          <a:bodyPr lIns="91420" tIns="45709" rIns="91420" bIns="4570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en-US" altLang="zh-CN" sz="5400" b="1" dirty="0">
                <a:solidFill>
                  <a:srgbClr val="FFFFFF"/>
                </a:solidFill>
                <a:latin typeface="Arial" panose="020B0604020202020204" pitchFamily="34" charset="0"/>
                <a:ea typeface="微软雅黑" panose="020B0503020204020204" pitchFamily="34" charset="-122"/>
                <a:sym typeface="Arial" panose="020B0604020202020204" pitchFamily="34" charset="0"/>
              </a:rPr>
              <a:t>S</a:t>
            </a:r>
            <a:endParaRPr lang="ru-R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0" name="TextBox 22">
            <a:extLst>
              <a:ext uri="{FF2B5EF4-FFF2-40B4-BE49-F238E27FC236}">
                <a16:creationId xmlns:a16="http://schemas.microsoft.com/office/drawing/2014/main" id="{1D8E11D0-66C9-9777-4266-7966789E8EEB}"/>
              </a:ext>
            </a:extLst>
          </p:cNvPr>
          <p:cNvSpPr txBox="1"/>
          <p:nvPr/>
        </p:nvSpPr>
        <p:spPr>
          <a:xfrm>
            <a:off x="4657725" y="3589338"/>
            <a:ext cx="1093788" cy="923925"/>
          </a:xfrm>
          <a:prstGeom prst="rect">
            <a:avLst/>
          </a:prstGeom>
          <a:noFill/>
          <a:ln w="9525">
            <a:noFill/>
          </a:ln>
        </p:spPr>
        <p:txBody>
          <a:bodyPr lIns="91420" tIns="45709" rIns="91420" bIns="4570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en-US" altLang="zh-CN" sz="5400" b="1" dirty="0">
                <a:solidFill>
                  <a:srgbClr val="FFFFFF"/>
                </a:solidFill>
                <a:latin typeface="Arial" panose="020B0604020202020204" pitchFamily="34" charset="0"/>
                <a:ea typeface="微软雅黑" panose="020B0503020204020204" pitchFamily="34" charset="-122"/>
                <a:sym typeface="Arial" panose="020B0604020202020204" pitchFamily="34" charset="0"/>
              </a:rPr>
              <a:t>P</a:t>
            </a:r>
            <a:endParaRPr lang="ru-RU" altLang="en-US" sz="5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91" name="Group 37">
            <a:extLst>
              <a:ext uri="{FF2B5EF4-FFF2-40B4-BE49-F238E27FC236}">
                <a16:creationId xmlns:a16="http://schemas.microsoft.com/office/drawing/2014/main" id="{4AC1CE6C-51A1-A82E-3FC7-9D0C94D61763}"/>
              </a:ext>
            </a:extLst>
          </p:cNvPr>
          <p:cNvPicPr>
            <a:picLocks noChangeAspect="1"/>
          </p:cNvPicPr>
          <p:nvPr/>
        </p:nvPicPr>
        <p:blipFill>
          <a:blip r:embed="rId4"/>
          <a:stretch>
            <a:fillRect/>
          </a:stretch>
        </p:blipFill>
        <p:spPr>
          <a:xfrm>
            <a:off x="7543006" y="1298025"/>
            <a:ext cx="476250" cy="1335088"/>
          </a:xfrm>
          <a:prstGeom prst="rect">
            <a:avLst/>
          </a:prstGeom>
          <a:noFill/>
          <a:ln w="9525">
            <a:noFill/>
          </a:ln>
        </p:spPr>
      </p:pic>
      <p:pic>
        <p:nvPicPr>
          <p:cNvPr id="20492" name="Group 36">
            <a:extLst>
              <a:ext uri="{FF2B5EF4-FFF2-40B4-BE49-F238E27FC236}">
                <a16:creationId xmlns:a16="http://schemas.microsoft.com/office/drawing/2014/main" id="{E56C46EB-FF69-C5D1-BD4F-E84CA427CFDC}"/>
              </a:ext>
            </a:extLst>
          </p:cNvPr>
          <p:cNvPicPr>
            <a:picLocks noChangeAspect="1"/>
          </p:cNvPicPr>
          <p:nvPr/>
        </p:nvPicPr>
        <p:blipFill>
          <a:blip r:embed="rId5"/>
          <a:stretch>
            <a:fillRect/>
          </a:stretch>
        </p:blipFill>
        <p:spPr>
          <a:xfrm>
            <a:off x="3713163" y="2011363"/>
            <a:ext cx="749300" cy="1335087"/>
          </a:xfrm>
          <a:prstGeom prst="rect">
            <a:avLst/>
          </a:prstGeom>
          <a:noFill/>
          <a:ln w="9525">
            <a:noFill/>
          </a:ln>
        </p:spPr>
      </p:pic>
      <p:pic>
        <p:nvPicPr>
          <p:cNvPr id="20493" name="Group 41">
            <a:extLst>
              <a:ext uri="{FF2B5EF4-FFF2-40B4-BE49-F238E27FC236}">
                <a16:creationId xmlns:a16="http://schemas.microsoft.com/office/drawing/2014/main" id="{FCA99136-02EC-E7BF-0C87-94D9486D15B9}"/>
              </a:ext>
            </a:extLst>
          </p:cNvPr>
          <p:cNvPicPr>
            <a:picLocks noChangeAspect="1"/>
          </p:cNvPicPr>
          <p:nvPr/>
        </p:nvPicPr>
        <p:blipFill>
          <a:blip r:embed="rId6"/>
          <a:stretch>
            <a:fillRect/>
          </a:stretch>
        </p:blipFill>
        <p:spPr>
          <a:xfrm>
            <a:off x="3529013" y="3749675"/>
            <a:ext cx="652462" cy="1316038"/>
          </a:xfrm>
          <a:prstGeom prst="rect">
            <a:avLst/>
          </a:prstGeom>
          <a:noFill/>
          <a:ln w="9525">
            <a:noFill/>
          </a:ln>
        </p:spPr>
      </p:pic>
      <p:pic>
        <p:nvPicPr>
          <p:cNvPr id="20494" name="Group 39">
            <a:extLst>
              <a:ext uri="{FF2B5EF4-FFF2-40B4-BE49-F238E27FC236}">
                <a16:creationId xmlns:a16="http://schemas.microsoft.com/office/drawing/2014/main" id="{183460AD-F258-2C93-DE30-08A775B8860A}"/>
              </a:ext>
            </a:extLst>
          </p:cNvPr>
          <p:cNvPicPr>
            <a:picLocks noChangeAspect="1"/>
          </p:cNvPicPr>
          <p:nvPr/>
        </p:nvPicPr>
        <p:blipFill>
          <a:blip r:embed="rId7"/>
          <a:stretch>
            <a:fillRect/>
          </a:stretch>
        </p:blipFill>
        <p:spPr>
          <a:xfrm>
            <a:off x="7723188" y="3790950"/>
            <a:ext cx="792162" cy="1524000"/>
          </a:xfrm>
          <a:prstGeom prst="rect">
            <a:avLst/>
          </a:prstGeom>
          <a:noFill/>
          <a:ln w="9525">
            <a:noFill/>
          </a:ln>
        </p:spPr>
      </p:pic>
      <p:sp>
        <p:nvSpPr>
          <p:cNvPr id="20495" name="TextBox 13">
            <a:extLst>
              <a:ext uri="{FF2B5EF4-FFF2-40B4-BE49-F238E27FC236}">
                <a16:creationId xmlns:a16="http://schemas.microsoft.com/office/drawing/2014/main" id="{925060F5-334E-B7B9-4390-95B4D8776206}"/>
              </a:ext>
            </a:extLst>
          </p:cNvPr>
          <p:cNvSpPr txBox="1"/>
          <p:nvPr/>
        </p:nvSpPr>
        <p:spPr>
          <a:xfrm>
            <a:off x="8335169" y="1287588"/>
            <a:ext cx="3037681" cy="100476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5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Learned the importance of team coordination, modular design &amp; data integrity.</a:t>
            </a:r>
          </a:p>
        </p:txBody>
      </p:sp>
      <p:sp>
        <p:nvSpPr>
          <p:cNvPr id="20497" name="TextBox 13">
            <a:extLst>
              <a:ext uri="{FF2B5EF4-FFF2-40B4-BE49-F238E27FC236}">
                <a16:creationId xmlns:a16="http://schemas.microsoft.com/office/drawing/2014/main" id="{7F47BC63-3F1B-D6B6-F768-F9C11B71E0B4}"/>
              </a:ext>
            </a:extLst>
          </p:cNvPr>
          <p:cNvSpPr txBox="1"/>
          <p:nvPr/>
        </p:nvSpPr>
        <p:spPr>
          <a:xfrm>
            <a:off x="332235" y="2348687"/>
            <a:ext cx="3213518" cy="66043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5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Gained full-stack experience: API call, frontend </a:t>
            </a:r>
            <a:r>
              <a:rPr lang="zh-CN" altLang="en-US"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 </a:t>
            </a: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backend.</a:t>
            </a:r>
          </a:p>
        </p:txBody>
      </p:sp>
      <p:sp>
        <p:nvSpPr>
          <p:cNvPr id="20499" name="TextBox 13">
            <a:extLst>
              <a:ext uri="{FF2B5EF4-FFF2-40B4-BE49-F238E27FC236}">
                <a16:creationId xmlns:a16="http://schemas.microsoft.com/office/drawing/2014/main" id="{839272EC-E4C6-A244-1BCA-82012403FC26}"/>
              </a:ext>
            </a:extLst>
          </p:cNvPr>
          <p:cNvSpPr txBox="1"/>
          <p:nvPr/>
        </p:nvSpPr>
        <p:spPr>
          <a:xfrm>
            <a:off x="8600874" y="4899451"/>
            <a:ext cx="2266439" cy="83099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00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Solve problems with data accuracy and chart integration.</a:t>
            </a:r>
          </a:p>
        </p:txBody>
      </p:sp>
      <p:sp>
        <p:nvSpPr>
          <p:cNvPr id="20501" name="TextBox 13">
            <a:extLst>
              <a:ext uri="{FF2B5EF4-FFF2-40B4-BE49-F238E27FC236}">
                <a16:creationId xmlns:a16="http://schemas.microsoft.com/office/drawing/2014/main" id="{0DC9D7F3-5683-A60D-D468-D9F5F2257E5A}"/>
              </a:ext>
            </a:extLst>
          </p:cNvPr>
          <p:cNvSpPr txBox="1"/>
          <p:nvPr/>
        </p:nvSpPr>
        <p:spPr>
          <a:xfrm>
            <a:off x="352968" y="4458199"/>
            <a:ext cx="2978339" cy="1772793"/>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00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Potential use:</a:t>
            </a:r>
          </a:p>
          <a:p>
            <a:pPr marL="0" lvl="0" indent="0" algn="just" defTabSz="1216025" eaLnBrk="1" hangingPunct="1">
              <a:lnSpc>
                <a:spcPct val="100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1. Help clients or analysts visualize asset breakdown &amp; gains/losses.</a:t>
            </a:r>
          </a:p>
          <a:p>
            <a:pPr marL="0" lvl="0" indent="0" algn="just" defTabSz="1216025" eaLnBrk="1" hangingPunct="1">
              <a:lnSpc>
                <a:spcPct val="100000"/>
              </a:lnSpc>
              <a:spcBef>
                <a:spcPct val="20000"/>
              </a:spcBef>
              <a:buNone/>
            </a:pPr>
            <a:r>
              <a:rPr lang="en-US" altLang="zh-CN" sz="1800" b="1" dirty="0">
                <a:solidFill>
                  <a:srgbClr val="445469"/>
                </a:solidFill>
                <a:latin typeface="Arial" panose="020B0604020202020204" pitchFamily="34" charset="0"/>
                <a:ea typeface="微软雅黑" panose="020B0503020204020204" pitchFamily="34" charset="-122"/>
                <a:sym typeface="Arial" panose="020B0604020202020204" pitchFamily="34" charset="0"/>
              </a:rPr>
              <a:t>2.Support digital wealth advisory or internal demos.</a:t>
            </a:r>
          </a:p>
        </p:txBody>
      </p:sp>
      <p:sp>
        <p:nvSpPr>
          <p:cNvPr id="20503" name="文本框 36">
            <a:extLst>
              <a:ext uri="{FF2B5EF4-FFF2-40B4-BE49-F238E27FC236}">
                <a16:creationId xmlns:a16="http://schemas.microsoft.com/office/drawing/2014/main" id="{FC9E6C0C-0C3F-0DE3-18A3-3B452E2A241A}"/>
              </a:ext>
            </a:extLst>
          </p:cNvPr>
          <p:cNvSpPr txBox="1"/>
          <p:nvPr/>
        </p:nvSpPr>
        <p:spPr>
          <a:xfrm>
            <a:off x="1938994" y="493067"/>
            <a:ext cx="1858201"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81290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5459-61F1-60A2-8DB7-142CB8B69D5F}"/>
            </a:ext>
          </a:extLst>
        </p:cNvPr>
        <p:cNvGrpSpPr/>
        <p:nvPr/>
      </p:nvGrpSpPr>
      <p:grpSpPr>
        <a:xfrm>
          <a:off x="0" y="0"/>
          <a:ext cx="0" cy="0"/>
          <a:chOff x="0" y="0"/>
          <a:chExt cx="0" cy="0"/>
        </a:xfrm>
      </p:grpSpPr>
      <p:pic>
        <p:nvPicPr>
          <p:cNvPr id="43010" name="图片 31">
            <a:extLst>
              <a:ext uri="{FF2B5EF4-FFF2-40B4-BE49-F238E27FC236}">
                <a16:creationId xmlns:a16="http://schemas.microsoft.com/office/drawing/2014/main" id="{D82BBD94-C8C8-6A7A-D041-2C83689C6AB2}"/>
              </a:ext>
            </a:extLst>
          </p:cNvPr>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3011" name="矩形 16">
            <a:extLst>
              <a:ext uri="{FF2B5EF4-FFF2-40B4-BE49-F238E27FC236}">
                <a16:creationId xmlns:a16="http://schemas.microsoft.com/office/drawing/2014/main" id="{1EEEE971-0830-1628-045B-C95F51A909EC}"/>
              </a:ext>
            </a:extLst>
          </p:cNvPr>
          <p:cNvSpPr/>
          <p:nvPr/>
        </p:nvSpPr>
        <p:spPr>
          <a:xfrm>
            <a:off x="3594100" y="2701925"/>
            <a:ext cx="744538" cy="744538"/>
          </a:xfrm>
          <a:prstGeom prst="rect">
            <a:avLst/>
          </a:prstGeom>
          <a:solidFill>
            <a:srgbClr val="2BA85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3012" name="矩形 17">
            <a:extLst>
              <a:ext uri="{FF2B5EF4-FFF2-40B4-BE49-F238E27FC236}">
                <a16:creationId xmlns:a16="http://schemas.microsoft.com/office/drawing/2014/main" id="{4AC563D4-5231-B31E-659E-79215B869007}"/>
              </a:ext>
            </a:extLst>
          </p:cNvPr>
          <p:cNvSpPr/>
          <p:nvPr/>
        </p:nvSpPr>
        <p:spPr>
          <a:xfrm>
            <a:off x="4406900" y="2701925"/>
            <a:ext cx="744538" cy="744538"/>
          </a:xfrm>
          <a:prstGeom prst="rect">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3013" name="矩形 18">
            <a:extLst>
              <a:ext uri="{FF2B5EF4-FFF2-40B4-BE49-F238E27FC236}">
                <a16:creationId xmlns:a16="http://schemas.microsoft.com/office/drawing/2014/main" id="{7538DD22-CD9F-4B11-D4F5-F66B19D07099}"/>
              </a:ext>
            </a:extLst>
          </p:cNvPr>
          <p:cNvSpPr/>
          <p:nvPr/>
        </p:nvSpPr>
        <p:spPr>
          <a:xfrm>
            <a:off x="3573463" y="3529013"/>
            <a:ext cx="744537" cy="744537"/>
          </a:xfrm>
          <a:prstGeom prst="rect">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3014" name="矩形 19">
            <a:extLst>
              <a:ext uri="{FF2B5EF4-FFF2-40B4-BE49-F238E27FC236}">
                <a16:creationId xmlns:a16="http://schemas.microsoft.com/office/drawing/2014/main" id="{607C1E64-B3AE-D099-846A-116F297DF25C}"/>
              </a:ext>
            </a:extLst>
          </p:cNvPr>
          <p:cNvSpPr/>
          <p:nvPr/>
        </p:nvSpPr>
        <p:spPr>
          <a:xfrm>
            <a:off x="4406900" y="3529013"/>
            <a:ext cx="744538" cy="744537"/>
          </a:xfrm>
          <a:prstGeom prst="rect">
            <a:avLst/>
          </a:prstGeom>
          <a:solidFill>
            <a:srgbClr val="F4BB4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3015" name="文本框 20">
            <a:extLst>
              <a:ext uri="{FF2B5EF4-FFF2-40B4-BE49-F238E27FC236}">
                <a16:creationId xmlns:a16="http://schemas.microsoft.com/office/drawing/2014/main" id="{F050103B-3BEF-6746-AB3A-C90DE22EBCB8}"/>
              </a:ext>
            </a:extLst>
          </p:cNvPr>
          <p:cNvSpPr txBox="1"/>
          <p:nvPr/>
        </p:nvSpPr>
        <p:spPr>
          <a:xfrm>
            <a:off x="3573463" y="2701925"/>
            <a:ext cx="1552575" cy="15684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9600" b="1" dirty="0">
                <a:solidFill>
                  <a:schemeClr val="bg1"/>
                </a:solidFill>
                <a:latin typeface="Arial" panose="020B0604020202020204" pitchFamily="34" charset="0"/>
                <a:cs typeface="Arial" panose="020B0604020202020204" pitchFamily="34" charset="0"/>
              </a:rPr>
              <a:t>04</a:t>
            </a:r>
            <a:endParaRPr lang="zh-CN" altLang="en-US" sz="9600" b="1" dirty="0">
              <a:solidFill>
                <a:schemeClr val="bg1"/>
              </a:solidFill>
              <a:latin typeface="Arial" panose="020B0604020202020204" pitchFamily="34" charset="0"/>
              <a:ea typeface="Arial" panose="020B0604020202020204" pitchFamily="34" charset="0"/>
            </a:endParaRPr>
          </a:p>
        </p:txBody>
      </p:sp>
      <p:sp>
        <p:nvSpPr>
          <p:cNvPr id="43016" name="文本框 21">
            <a:extLst>
              <a:ext uri="{FF2B5EF4-FFF2-40B4-BE49-F238E27FC236}">
                <a16:creationId xmlns:a16="http://schemas.microsoft.com/office/drawing/2014/main" id="{334C4690-C547-3B15-9BEF-7CDC8210F0C5}"/>
              </a:ext>
            </a:extLst>
          </p:cNvPr>
          <p:cNvSpPr txBox="1"/>
          <p:nvPr/>
        </p:nvSpPr>
        <p:spPr>
          <a:xfrm>
            <a:off x="5241925" y="2754313"/>
            <a:ext cx="492125" cy="15494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000" dirty="0">
                <a:solidFill>
                  <a:srgbClr val="767171"/>
                </a:solidFill>
                <a:latin typeface="Arial" panose="020B0604020202020204" pitchFamily="34" charset="0"/>
                <a:cs typeface="Arial" panose="020B0604020202020204" pitchFamily="34" charset="0"/>
              </a:rPr>
              <a:t>PART FOUR</a:t>
            </a:r>
            <a:endParaRPr lang="zh-CN" altLang="en-US" sz="2000" dirty="0">
              <a:solidFill>
                <a:srgbClr val="767171"/>
              </a:solidFill>
              <a:latin typeface="Arial" panose="020B0604020202020204" pitchFamily="34" charset="0"/>
              <a:ea typeface="Arial" panose="020B0604020202020204" pitchFamily="34" charset="0"/>
            </a:endParaRPr>
          </a:p>
        </p:txBody>
      </p:sp>
      <p:sp>
        <p:nvSpPr>
          <p:cNvPr id="43017" name="文本框 22">
            <a:extLst>
              <a:ext uri="{FF2B5EF4-FFF2-40B4-BE49-F238E27FC236}">
                <a16:creationId xmlns:a16="http://schemas.microsoft.com/office/drawing/2014/main" id="{3DBEAF53-47F9-5D8A-7035-63A4B17482B3}"/>
              </a:ext>
            </a:extLst>
          </p:cNvPr>
          <p:cNvSpPr txBox="1"/>
          <p:nvPr/>
        </p:nvSpPr>
        <p:spPr>
          <a:xfrm>
            <a:off x="6005513" y="2725738"/>
            <a:ext cx="5025350"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4800" b="1" dirty="0">
                <a:solidFill>
                  <a:srgbClr val="767171"/>
                </a:solidFill>
                <a:latin typeface="Arial" panose="020B0604020202020204" pitchFamily="34" charset="0"/>
                <a:cs typeface="Arial" panose="020B0604020202020204" pitchFamily="34" charset="0"/>
              </a:rPr>
              <a:t>The Road Ahead</a:t>
            </a:r>
          </a:p>
        </p:txBody>
      </p:sp>
    </p:spTree>
    <p:extLst>
      <p:ext uri="{BB962C8B-B14F-4D97-AF65-F5344CB8AC3E}">
        <p14:creationId xmlns:p14="http://schemas.microsoft.com/office/powerpoint/2010/main" val="275805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8F218-21CC-8C59-C616-C0B3A8D0354D}"/>
            </a:ext>
          </a:extLst>
        </p:cNvPr>
        <p:cNvGrpSpPr/>
        <p:nvPr/>
      </p:nvGrpSpPr>
      <p:grpSpPr>
        <a:xfrm>
          <a:off x="0" y="0"/>
          <a:ext cx="0" cy="0"/>
          <a:chOff x="0" y="0"/>
          <a:chExt cx="0" cy="0"/>
        </a:xfrm>
      </p:grpSpPr>
      <p:pic>
        <p:nvPicPr>
          <p:cNvPr id="22530" name="图片 1">
            <a:extLst>
              <a:ext uri="{FF2B5EF4-FFF2-40B4-BE49-F238E27FC236}">
                <a16:creationId xmlns:a16="http://schemas.microsoft.com/office/drawing/2014/main" id="{350CAC46-7BCC-A74B-358C-C482250178FD}"/>
              </a:ext>
            </a:extLst>
          </p:cNvPr>
          <p:cNvPicPr>
            <a:picLocks noChangeAspect="1"/>
          </p:cNvPicPr>
          <p:nvPr/>
        </p:nvPicPr>
        <p:blipFill>
          <a:blip r:embed="rId3"/>
          <a:srcRect r="15610"/>
          <a:stretch>
            <a:fillRect/>
          </a:stretch>
        </p:blipFill>
        <p:spPr>
          <a:xfrm>
            <a:off x="7226856" y="2109995"/>
            <a:ext cx="4489722" cy="3033505"/>
          </a:xfrm>
          <a:prstGeom prst="rect">
            <a:avLst/>
          </a:prstGeom>
          <a:noFill/>
          <a:ln w="9525">
            <a:noFill/>
          </a:ln>
        </p:spPr>
      </p:pic>
      <p:pic>
        <p:nvPicPr>
          <p:cNvPr id="22531" name="图片 4">
            <a:extLst>
              <a:ext uri="{FF2B5EF4-FFF2-40B4-BE49-F238E27FC236}">
                <a16:creationId xmlns:a16="http://schemas.microsoft.com/office/drawing/2014/main" id="{965EF731-0879-96D3-4C94-1840F5797D4A}"/>
              </a:ext>
            </a:extLst>
          </p:cNvPr>
          <p:cNvPicPr>
            <a:picLocks noChangeAspect="1"/>
          </p:cNvPicPr>
          <p:nvPr/>
        </p:nvPicPr>
        <p:blipFill>
          <a:blip r:embed="rId4"/>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pic>
        <p:nvPicPr>
          <p:cNvPr id="22533" name="Group 23">
            <a:extLst>
              <a:ext uri="{FF2B5EF4-FFF2-40B4-BE49-F238E27FC236}">
                <a16:creationId xmlns:a16="http://schemas.microsoft.com/office/drawing/2014/main" id="{CEAFD26D-6AAE-06FB-1E6D-9C7F3EDB30DC}"/>
              </a:ext>
            </a:extLst>
          </p:cNvPr>
          <p:cNvPicPr/>
          <p:nvPr/>
        </p:nvPicPr>
        <p:blipFill>
          <a:blip r:embed="rId5"/>
          <a:stretch>
            <a:fillRect/>
          </a:stretch>
        </p:blipFill>
        <p:spPr>
          <a:xfrm>
            <a:off x="730556" y="4146619"/>
            <a:ext cx="390525" cy="328612"/>
          </a:xfrm>
          <a:prstGeom prst="rect">
            <a:avLst/>
          </a:prstGeom>
          <a:noFill/>
          <a:ln w="9525">
            <a:noFill/>
          </a:ln>
        </p:spPr>
      </p:pic>
      <p:sp>
        <p:nvSpPr>
          <p:cNvPr id="22534" name="Oval 16">
            <a:extLst>
              <a:ext uri="{FF2B5EF4-FFF2-40B4-BE49-F238E27FC236}">
                <a16:creationId xmlns:a16="http://schemas.microsoft.com/office/drawing/2014/main" id="{3A5C280E-44BB-0D9A-545C-F9065B086D28}"/>
              </a:ext>
            </a:extLst>
          </p:cNvPr>
          <p:cNvSpPr/>
          <p:nvPr/>
        </p:nvSpPr>
        <p:spPr>
          <a:xfrm>
            <a:off x="521834" y="4376738"/>
            <a:ext cx="711200" cy="715962"/>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US" altLang="zh-CN" sz="11700" dirty="0">
              <a:solidFill>
                <a:schemeClr val="bg1"/>
              </a:solidFill>
            </a:endParaRPr>
          </a:p>
        </p:txBody>
      </p:sp>
      <p:pic>
        <p:nvPicPr>
          <p:cNvPr id="22535" name="Group 34">
            <a:extLst>
              <a:ext uri="{FF2B5EF4-FFF2-40B4-BE49-F238E27FC236}">
                <a16:creationId xmlns:a16="http://schemas.microsoft.com/office/drawing/2014/main" id="{EB8383CF-3244-5284-248C-E0E8E551E1AC}"/>
              </a:ext>
            </a:extLst>
          </p:cNvPr>
          <p:cNvPicPr/>
          <p:nvPr/>
        </p:nvPicPr>
        <p:blipFill>
          <a:blip r:embed="rId6"/>
          <a:stretch>
            <a:fillRect/>
          </a:stretch>
        </p:blipFill>
        <p:spPr>
          <a:xfrm>
            <a:off x="691697" y="4548982"/>
            <a:ext cx="371475" cy="371475"/>
          </a:xfrm>
          <a:prstGeom prst="rect">
            <a:avLst/>
          </a:prstGeom>
          <a:noFill/>
          <a:ln w="9525">
            <a:noFill/>
          </a:ln>
        </p:spPr>
      </p:pic>
      <p:sp>
        <p:nvSpPr>
          <p:cNvPr id="22536" name="Oval 10">
            <a:extLst>
              <a:ext uri="{FF2B5EF4-FFF2-40B4-BE49-F238E27FC236}">
                <a16:creationId xmlns:a16="http://schemas.microsoft.com/office/drawing/2014/main" id="{382ED1E6-3EC6-6B21-DBAE-8160CD7C7389}"/>
              </a:ext>
            </a:extLst>
          </p:cNvPr>
          <p:cNvSpPr/>
          <p:nvPr/>
        </p:nvSpPr>
        <p:spPr>
          <a:xfrm>
            <a:off x="420767" y="2363866"/>
            <a:ext cx="812267" cy="787695"/>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en-US" altLang="zh-CN" sz="11700" dirty="0">
              <a:solidFill>
                <a:schemeClr val="bg1"/>
              </a:solidFill>
            </a:endParaRPr>
          </a:p>
        </p:txBody>
      </p:sp>
      <p:pic>
        <p:nvPicPr>
          <p:cNvPr id="22537" name="Group 82">
            <a:extLst>
              <a:ext uri="{FF2B5EF4-FFF2-40B4-BE49-F238E27FC236}">
                <a16:creationId xmlns:a16="http://schemas.microsoft.com/office/drawing/2014/main" id="{1B9C9B18-070D-692D-0C0A-7575B2551EB2}"/>
              </a:ext>
            </a:extLst>
          </p:cNvPr>
          <p:cNvPicPr/>
          <p:nvPr/>
        </p:nvPicPr>
        <p:blipFill>
          <a:blip r:embed="rId7"/>
          <a:stretch>
            <a:fillRect/>
          </a:stretch>
        </p:blipFill>
        <p:spPr>
          <a:xfrm>
            <a:off x="628365" y="2549873"/>
            <a:ext cx="397069" cy="415680"/>
          </a:xfrm>
          <a:prstGeom prst="rect">
            <a:avLst/>
          </a:prstGeom>
          <a:noFill/>
          <a:ln w="9525">
            <a:noFill/>
          </a:ln>
        </p:spPr>
      </p:pic>
      <p:sp>
        <p:nvSpPr>
          <p:cNvPr id="22538" name="TextBox 13">
            <a:extLst>
              <a:ext uri="{FF2B5EF4-FFF2-40B4-BE49-F238E27FC236}">
                <a16:creationId xmlns:a16="http://schemas.microsoft.com/office/drawing/2014/main" id="{9CC5C5DB-E3DB-3295-9F63-96A47E662BB9}"/>
              </a:ext>
            </a:extLst>
          </p:cNvPr>
          <p:cNvSpPr txBox="1"/>
          <p:nvPr/>
        </p:nvSpPr>
        <p:spPr>
          <a:xfrm>
            <a:off x="1428296" y="2263866"/>
            <a:ext cx="5421687"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Enhance the system's functions</a:t>
            </a:r>
          </a:p>
        </p:txBody>
      </p:sp>
      <p:sp>
        <p:nvSpPr>
          <p:cNvPr id="22544" name="文本框 45">
            <a:extLst>
              <a:ext uri="{FF2B5EF4-FFF2-40B4-BE49-F238E27FC236}">
                <a16:creationId xmlns:a16="http://schemas.microsoft.com/office/drawing/2014/main" id="{250CFE16-0747-F26E-0640-11CD0429D787}"/>
              </a:ext>
            </a:extLst>
          </p:cNvPr>
          <p:cNvSpPr txBox="1"/>
          <p:nvPr/>
        </p:nvSpPr>
        <p:spPr>
          <a:xfrm>
            <a:off x="1917700" y="539750"/>
            <a:ext cx="260019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The Road Ahead</a:t>
            </a:r>
          </a:p>
        </p:txBody>
      </p:sp>
      <p:sp>
        <p:nvSpPr>
          <p:cNvPr id="3" name="文本框 2">
            <a:extLst>
              <a:ext uri="{FF2B5EF4-FFF2-40B4-BE49-F238E27FC236}">
                <a16:creationId xmlns:a16="http://schemas.microsoft.com/office/drawing/2014/main" id="{CFD341E3-6123-466F-B396-F3B5E6D0CF55}"/>
              </a:ext>
            </a:extLst>
          </p:cNvPr>
          <p:cNvSpPr txBox="1"/>
          <p:nvPr/>
        </p:nvSpPr>
        <p:spPr>
          <a:xfrm>
            <a:off x="1300391" y="2642387"/>
            <a:ext cx="5361667" cy="646331"/>
          </a:xfrm>
          <a:prstGeom prst="rect">
            <a:avLst/>
          </a:prstGeom>
          <a:noFill/>
        </p:spPr>
        <p:txBody>
          <a:bodyPr wrap="square">
            <a:spAutoFit/>
          </a:bodyPr>
          <a:lstStyle/>
          <a:p>
            <a:pPr algn="just"/>
            <a:r>
              <a:rPr lang="en-US" altLang="zh-CN" dirty="0">
                <a:latin typeface="Arial" panose="020B0604020202020204" pitchFamily="34" charset="0"/>
                <a:cs typeface="Arial" panose="020B0604020202020204" pitchFamily="34" charset="0"/>
              </a:rPr>
              <a:t>User authentication, asset class filters, and real-time price updates through financial </a:t>
            </a:r>
            <a:r>
              <a:rPr lang="en-US" altLang="zh-CN" dirty="0" err="1">
                <a:latin typeface="Arial" panose="020B0604020202020204" pitchFamily="34" charset="0"/>
                <a:cs typeface="Arial" panose="020B0604020202020204" pitchFamily="34" charset="0"/>
              </a:rPr>
              <a:t>apis</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4" name="TextBox 13">
            <a:extLst>
              <a:ext uri="{FF2B5EF4-FFF2-40B4-BE49-F238E27FC236}">
                <a16:creationId xmlns:a16="http://schemas.microsoft.com/office/drawing/2014/main" id="{72B0B826-C3A5-8367-1317-93B4296C820F}"/>
              </a:ext>
            </a:extLst>
          </p:cNvPr>
          <p:cNvSpPr txBox="1"/>
          <p:nvPr/>
        </p:nvSpPr>
        <p:spPr>
          <a:xfrm>
            <a:off x="1428296" y="4295866"/>
            <a:ext cx="5421687"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Implement persistent storage</a:t>
            </a:r>
          </a:p>
        </p:txBody>
      </p:sp>
      <p:sp>
        <p:nvSpPr>
          <p:cNvPr id="5" name="文本框 4">
            <a:extLst>
              <a:ext uri="{FF2B5EF4-FFF2-40B4-BE49-F238E27FC236}">
                <a16:creationId xmlns:a16="http://schemas.microsoft.com/office/drawing/2014/main" id="{390A36BF-636E-7E88-5017-E17CF01F7D4F}"/>
              </a:ext>
            </a:extLst>
          </p:cNvPr>
          <p:cNvSpPr txBox="1"/>
          <p:nvPr/>
        </p:nvSpPr>
        <p:spPr>
          <a:xfrm>
            <a:off x="1300391" y="4674387"/>
            <a:ext cx="5421687" cy="646331"/>
          </a:xfrm>
          <a:prstGeom prst="rect">
            <a:avLst/>
          </a:prstGeom>
          <a:noFill/>
        </p:spPr>
        <p:txBody>
          <a:bodyPr wrap="square">
            <a:spAutoFit/>
          </a:bodyPr>
          <a:lstStyle/>
          <a:p>
            <a:pPr algn="just"/>
            <a:r>
              <a:rPr lang="en-US" altLang="zh-CN" dirty="0">
                <a:latin typeface="Arial" panose="020B0604020202020204" pitchFamily="34" charset="0"/>
                <a:cs typeface="Arial" panose="020B0604020202020204" pitchFamily="34" charset="0"/>
              </a:rPr>
              <a:t>A SQL or NoSQL database and add downloadable reports or performance history graphs 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users.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518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A3B39-D73F-22BF-ACBA-BD75BA867741}"/>
            </a:ext>
          </a:extLst>
        </p:cNvPr>
        <p:cNvGrpSpPr/>
        <p:nvPr/>
      </p:nvGrpSpPr>
      <p:grpSpPr>
        <a:xfrm>
          <a:off x="0" y="0"/>
          <a:ext cx="0" cy="0"/>
          <a:chOff x="0" y="0"/>
          <a:chExt cx="0" cy="0"/>
        </a:xfrm>
      </p:grpSpPr>
      <p:pic>
        <p:nvPicPr>
          <p:cNvPr id="5" name="图片 31">
            <a:extLst>
              <a:ext uri="{FF2B5EF4-FFF2-40B4-BE49-F238E27FC236}">
                <a16:creationId xmlns:a16="http://schemas.microsoft.com/office/drawing/2014/main" id="{6D483DDA-52DD-F953-F477-361C23E0C0A4}"/>
              </a:ext>
            </a:extLst>
          </p:cNvPr>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31758" name="矩形 42">
            <a:extLst>
              <a:ext uri="{FF2B5EF4-FFF2-40B4-BE49-F238E27FC236}">
                <a16:creationId xmlns:a16="http://schemas.microsoft.com/office/drawing/2014/main" id="{DD32C9AE-ED80-04FE-CFC4-7269B98E845E}"/>
              </a:ext>
            </a:extLst>
          </p:cNvPr>
          <p:cNvSpPr/>
          <p:nvPr/>
        </p:nvSpPr>
        <p:spPr>
          <a:xfrm>
            <a:off x="3744091" y="2532743"/>
            <a:ext cx="4593459" cy="120738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20000"/>
              </a:lnSpc>
              <a:spcBef>
                <a:spcPct val="20000"/>
              </a:spcBef>
              <a:buNone/>
            </a:pPr>
            <a:r>
              <a:rPr lang="en-US" altLang="zh-CN" sz="72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Thank you!</a:t>
            </a:r>
          </a:p>
        </p:txBody>
      </p:sp>
    </p:spTree>
    <p:extLst>
      <p:ext uri="{BB962C8B-B14F-4D97-AF65-F5344CB8AC3E}">
        <p14:creationId xmlns:p14="http://schemas.microsoft.com/office/powerpoint/2010/main" val="17959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3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16387" name="矩形 16"/>
          <p:cNvSpPr/>
          <p:nvPr/>
        </p:nvSpPr>
        <p:spPr>
          <a:xfrm>
            <a:off x="3594100" y="2701925"/>
            <a:ext cx="744538" cy="744538"/>
          </a:xfrm>
          <a:prstGeom prst="rect">
            <a:avLst/>
          </a:prstGeom>
          <a:solidFill>
            <a:srgbClr val="2BA85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矩形 17"/>
          <p:cNvSpPr/>
          <p:nvPr/>
        </p:nvSpPr>
        <p:spPr>
          <a:xfrm>
            <a:off x="4406900" y="2701925"/>
            <a:ext cx="744538" cy="744538"/>
          </a:xfrm>
          <a:prstGeom prst="rect">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9" name="矩形 18"/>
          <p:cNvSpPr/>
          <p:nvPr/>
        </p:nvSpPr>
        <p:spPr>
          <a:xfrm>
            <a:off x="3573463" y="3529013"/>
            <a:ext cx="744537" cy="744537"/>
          </a:xfrm>
          <a:prstGeom prst="rect">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0" name="矩形 19"/>
          <p:cNvSpPr/>
          <p:nvPr/>
        </p:nvSpPr>
        <p:spPr>
          <a:xfrm>
            <a:off x="4406900" y="3529013"/>
            <a:ext cx="744538" cy="744537"/>
          </a:xfrm>
          <a:prstGeom prst="rect">
            <a:avLst/>
          </a:prstGeom>
          <a:solidFill>
            <a:srgbClr val="F4BB4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1" name="文本框 20"/>
          <p:cNvSpPr txBox="1"/>
          <p:nvPr/>
        </p:nvSpPr>
        <p:spPr>
          <a:xfrm>
            <a:off x="3573463" y="2701925"/>
            <a:ext cx="1552575" cy="15684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9600" b="1" dirty="0">
                <a:solidFill>
                  <a:schemeClr val="bg1"/>
                </a:solidFill>
                <a:latin typeface="Arial" panose="020B0604020202020204" pitchFamily="34" charset="0"/>
                <a:cs typeface="Arial" panose="020B0604020202020204" pitchFamily="34" charset="0"/>
              </a:rPr>
              <a:t>01</a:t>
            </a:r>
            <a:endParaRPr lang="zh-CN" altLang="en-US" sz="9600" b="1" dirty="0">
              <a:solidFill>
                <a:schemeClr val="bg1"/>
              </a:solidFill>
              <a:latin typeface="Arial" panose="020B0604020202020204" pitchFamily="34" charset="0"/>
              <a:ea typeface="Arial" panose="020B0604020202020204" pitchFamily="34" charset="0"/>
            </a:endParaRPr>
          </a:p>
        </p:txBody>
      </p:sp>
      <p:sp>
        <p:nvSpPr>
          <p:cNvPr id="16392" name="文本框 21"/>
          <p:cNvSpPr txBox="1"/>
          <p:nvPr/>
        </p:nvSpPr>
        <p:spPr>
          <a:xfrm>
            <a:off x="5241925" y="2819400"/>
            <a:ext cx="492125" cy="1376363"/>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000" dirty="0">
                <a:solidFill>
                  <a:srgbClr val="767171"/>
                </a:solidFill>
                <a:latin typeface="Arial" panose="020B0604020202020204" pitchFamily="34" charset="0"/>
                <a:cs typeface="Arial" panose="020B0604020202020204" pitchFamily="34" charset="0"/>
              </a:rPr>
              <a:t>PART ONE</a:t>
            </a:r>
            <a:endParaRPr lang="zh-CN" altLang="en-US" sz="2000" dirty="0">
              <a:solidFill>
                <a:srgbClr val="767171"/>
              </a:solidFill>
              <a:latin typeface="Arial" panose="020B0604020202020204" pitchFamily="34" charset="0"/>
              <a:ea typeface="Arial" panose="020B0604020202020204" pitchFamily="34" charset="0"/>
            </a:endParaRPr>
          </a:p>
        </p:txBody>
      </p:sp>
      <p:sp>
        <p:nvSpPr>
          <p:cNvPr id="16393" name="文本框 22"/>
          <p:cNvSpPr txBox="1"/>
          <p:nvPr/>
        </p:nvSpPr>
        <p:spPr>
          <a:xfrm>
            <a:off x="6005513" y="2725738"/>
            <a:ext cx="3014736"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4800" b="1" dirty="0">
                <a:solidFill>
                  <a:srgbClr val="767171"/>
                </a:solidFill>
                <a:latin typeface="Arial" panose="020B0604020202020204" pitchFamily="34" charset="0"/>
                <a:ea typeface="Arial" panose="020B0604020202020204" pitchFamily="34" charset="0"/>
              </a:rPr>
              <a:t>Our Team</a:t>
            </a:r>
            <a:endParaRPr lang="zh-CN" altLang="en-US" sz="4800" b="1" dirty="0">
              <a:solidFill>
                <a:srgbClr val="767171"/>
              </a:solidFill>
              <a:latin typeface="Arial" panose="020B0604020202020204" pitchFamily="34" charset="0"/>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9">
            <a:extLst>
              <a:ext uri="{FF2B5EF4-FFF2-40B4-BE49-F238E27FC236}">
                <a16:creationId xmlns:a16="http://schemas.microsoft.com/office/drawing/2014/main" id="{6285B9A5-6D6B-301A-7ABC-040E47F8F740}"/>
              </a:ext>
            </a:extLst>
          </p:cNvPr>
          <p:cNvSpPr/>
          <p:nvPr/>
        </p:nvSpPr>
        <p:spPr>
          <a:xfrm>
            <a:off x="990600" y="1833512"/>
            <a:ext cx="734330" cy="692522"/>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913130" eaLnBrk="1" hangingPunct="1">
              <a:lnSpc>
                <a:spcPct val="100000"/>
              </a:lnSpc>
              <a:spcBef>
                <a:spcPct val="0"/>
              </a:spcBef>
              <a:buNone/>
            </a:pP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Oval 19">
            <a:extLst>
              <a:ext uri="{FF2B5EF4-FFF2-40B4-BE49-F238E27FC236}">
                <a16:creationId xmlns:a16="http://schemas.microsoft.com/office/drawing/2014/main" id="{D361C5D6-61BD-7026-9FD6-EE73CDA65493}"/>
              </a:ext>
            </a:extLst>
          </p:cNvPr>
          <p:cNvSpPr/>
          <p:nvPr/>
        </p:nvSpPr>
        <p:spPr>
          <a:xfrm>
            <a:off x="990600" y="3373877"/>
            <a:ext cx="734330" cy="692522"/>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913130" eaLnBrk="1" hangingPunct="1">
              <a:lnSpc>
                <a:spcPct val="100000"/>
              </a:lnSpc>
              <a:spcBef>
                <a:spcPct val="0"/>
              </a:spcBef>
              <a:buNone/>
            </a:pPr>
            <a:endParaRPr lang="en-AU"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50">
            <a:extLst>
              <a:ext uri="{FF2B5EF4-FFF2-40B4-BE49-F238E27FC236}">
                <a16:creationId xmlns:a16="http://schemas.microsoft.com/office/drawing/2014/main" id="{A796B9A6-E894-D3F1-6BF7-AD27575C1E13}"/>
              </a:ext>
            </a:extLst>
          </p:cNvPr>
          <p:cNvSpPr>
            <a:spLocks noEditPoints="1"/>
          </p:cNvSpPr>
          <p:nvPr/>
        </p:nvSpPr>
        <p:spPr>
          <a:xfrm>
            <a:off x="1196144" y="2046044"/>
            <a:ext cx="324417" cy="290947"/>
          </a:xfrm>
          <a:custGeom>
            <a:avLst/>
            <a:gdLst/>
            <a:ahLst/>
            <a:cxnLst>
              <a:cxn ang="0">
                <a:pos x="617791148" y="15809225"/>
              </a:cxn>
              <a:cxn ang="0">
                <a:pos x="406597970" y="25690343"/>
              </a:cxn>
              <a:cxn ang="0">
                <a:pos x="120400834" y="88927244"/>
              </a:cxn>
              <a:cxn ang="0">
                <a:pos x="120400834" y="444639034"/>
              </a:cxn>
              <a:cxn ang="0">
                <a:pos x="49344673" y="549375504"/>
              </a:cxn>
              <a:cxn ang="0">
                <a:pos x="75003959" y="586923468"/>
              </a:cxn>
              <a:cxn ang="0">
                <a:pos x="179613598" y="501947828"/>
              </a:cxn>
              <a:cxn ang="0">
                <a:pos x="333567910" y="563209630"/>
              </a:cxn>
              <a:cxn ang="0">
                <a:pos x="611869450" y="320140329"/>
              </a:cxn>
              <a:cxn ang="0">
                <a:pos x="617791148" y="15809225"/>
              </a:cxn>
              <a:cxn ang="0">
                <a:pos x="526997399" y="124498705"/>
              </a:cxn>
              <a:cxn ang="0">
                <a:pos x="378964785" y="268759644"/>
              </a:cxn>
              <a:cxn ang="0">
                <a:pos x="199351186" y="438710926"/>
              </a:cxn>
              <a:cxn ang="0">
                <a:pos x="193429488" y="440686025"/>
              </a:cxn>
              <a:cxn ang="0">
                <a:pos x="187509195" y="438710926"/>
              </a:cxn>
              <a:cxn ang="0">
                <a:pos x="187509195" y="428829808"/>
              </a:cxn>
              <a:cxn ang="0">
                <a:pos x="339489608" y="229236580"/>
              </a:cxn>
              <a:cxn ang="0">
                <a:pos x="519101801" y="110665984"/>
              </a:cxn>
              <a:cxn ang="0">
                <a:pos x="528971298" y="114617587"/>
              </a:cxn>
              <a:cxn ang="0">
                <a:pos x="526997399" y="124498705"/>
              </a:cxn>
            </a:cxnLst>
            <a:rect l="0" t="0" r="0" b="0"/>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alpha val="100000"/>
            </a:schemeClr>
          </a:solidFill>
          <a:ln w="9525">
            <a:noFill/>
          </a:ln>
        </p:spPr>
        <p:txBody>
          <a:bodyPr/>
          <a:lstStyle/>
          <a:p>
            <a:endParaRPr lang="zh-CN" altLang="en-US"/>
          </a:p>
        </p:txBody>
      </p:sp>
      <p:sp>
        <p:nvSpPr>
          <p:cNvPr id="5" name="Freeform 251">
            <a:extLst>
              <a:ext uri="{FF2B5EF4-FFF2-40B4-BE49-F238E27FC236}">
                <a16:creationId xmlns:a16="http://schemas.microsoft.com/office/drawing/2014/main" id="{E28CAD6C-2835-6B54-7474-D9C6AE71C6E1}"/>
              </a:ext>
            </a:extLst>
          </p:cNvPr>
          <p:cNvSpPr>
            <a:spLocks noEditPoints="1"/>
          </p:cNvSpPr>
          <p:nvPr/>
        </p:nvSpPr>
        <p:spPr>
          <a:xfrm>
            <a:off x="1201998" y="3601896"/>
            <a:ext cx="311534" cy="275460"/>
          </a:xfrm>
          <a:custGeom>
            <a:avLst/>
            <a:gdLst/>
            <a:ahLst/>
            <a:cxnLst>
              <a:cxn ang="0">
                <a:pos x="523527005" y="377250532"/>
              </a:cxn>
              <a:cxn ang="0">
                <a:pos x="460546302" y="135573972"/>
              </a:cxn>
              <a:cxn ang="0">
                <a:pos x="159419334" y="70734124"/>
              </a:cxn>
              <a:cxn ang="0">
                <a:pos x="62980703" y="5894277"/>
              </a:cxn>
              <a:cxn ang="0">
                <a:pos x="23617939" y="25542333"/>
              </a:cxn>
              <a:cxn ang="0">
                <a:pos x="120056570" y="111996865"/>
              </a:cxn>
              <a:cxn ang="0">
                <a:pos x="259795926" y="489247397"/>
              </a:cxn>
              <a:cxn ang="0">
                <a:pos x="592412544" y="510860679"/>
              </a:cxn>
              <a:cxn ang="0">
                <a:pos x="523527005" y="377250532"/>
              </a:cxn>
              <a:cxn ang="0">
                <a:pos x="476291127" y="455844159"/>
              </a:cxn>
              <a:cxn ang="0">
                <a:pos x="472355973" y="457809385"/>
              </a:cxn>
              <a:cxn ang="0">
                <a:pos x="468419416" y="455844159"/>
              </a:cxn>
              <a:cxn ang="0">
                <a:pos x="312935236" y="271149346"/>
              </a:cxn>
              <a:cxn ang="0">
                <a:pos x="208623491" y="147363927"/>
              </a:cxn>
              <a:cxn ang="0">
                <a:pos x="208623491" y="139504424"/>
              </a:cxn>
              <a:cxn ang="0">
                <a:pos x="214528326" y="139504424"/>
              </a:cxn>
              <a:cxn ang="0">
                <a:pos x="350329722" y="239711334"/>
              </a:cxn>
              <a:cxn ang="0">
                <a:pos x="478259406" y="449949882"/>
              </a:cxn>
              <a:cxn ang="0">
                <a:pos x="476291127" y="455844159"/>
              </a:cxn>
            </a:cxnLst>
            <a:rect l="0" t="0" r="0" b="0"/>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alpha val="100000"/>
            </a:schemeClr>
          </a:solidFill>
          <a:ln w="9525">
            <a:noFill/>
          </a:ln>
        </p:spPr>
        <p:txBody>
          <a:bodyPr/>
          <a:lstStyle/>
          <a:p>
            <a:endParaRPr lang="zh-CN" altLang="en-US"/>
          </a:p>
        </p:txBody>
      </p:sp>
      <p:sp>
        <p:nvSpPr>
          <p:cNvPr id="7" name="Oval 19">
            <a:extLst>
              <a:ext uri="{FF2B5EF4-FFF2-40B4-BE49-F238E27FC236}">
                <a16:creationId xmlns:a16="http://schemas.microsoft.com/office/drawing/2014/main" id="{A77EDE9A-0BBE-2AD4-B6DD-B15D9D54B12B}"/>
              </a:ext>
            </a:extLst>
          </p:cNvPr>
          <p:cNvSpPr/>
          <p:nvPr/>
        </p:nvSpPr>
        <p:spPr>
          <a:xfrm>
            <a:off x="990600" y="4914242"/>
            <a:ext cx="734330" cy="692522"/>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913130" eaLnBrk="1" hangingPunct="1">
              <a:lnSpc>
                <a:spcPct val="100000"/>
              </a:lnSpc>
              <a:spcBef>
                <a:spcPct val="0"/>
              </a:spcBef>
              <a:buNone/>
            </a:pP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50">
            <a:extLst>
              <a:ext uri="{FF2B5EF4-FFF2-40B4-BE49-F238E27FC236}">
                <a16:creationId xmlns:a16="http://schemas.microsoft.com/office/drawing/2014/main" id="{CE778D5C-B042-861A-9503-985AD8439591}"/>
              </a:ext>
            </a:extLst>
          </p:cNvPr>
          <p:cNvSpPr>
            <a:spLocks noEditPoints="1"/>
          </p:cNvSpPr>
          <p:nvPr/>
        </p:nvSpPr>
        <p:spPr>
          <a:xfrm>
            <a:off x="1196144" y="5126774"/>
            <a:ext cx="324417" cy="290947"/>
          </a:xfrm>
          <a:custGeom>
            <a:avLst/>
            <a:gdLst/>
            <a:ahLst/>
            <a:cxnLst>
              <a:cxn ang="0">
                <a:pos x="617791148" y="15809225"/>
              </a:cxn>
              <a:cxn ang="0">
                <a:pos x="406597970" y="25690343"/>
              </a:cxn>
              <a:cxn ang="0">
                <a:pos x="120400834" y="88927244"/>
              </a:cxn>
              <a:cxn ang="0">
                <a:pos x="120400834" y="444639034"/>
              </a:cxn>
              <a:cxn ang="0">
                <a:pos x="49344673" y="549375504"/>
              </a:cxn>
              <a:cxn ang="0">
                <a:pos x="75003959" y="586923468"/>
              </a:cxn>
              <a:cxn ang="0">
                <a:pos x="179613598" y="501947828"/>
              </a:cxn>
              <a:cxn ang="0">
                <a:pos x="333567910" y="563209630"/>
              </a:cxn>
              <a:cxn ang="0">
                <a:pos x="611869450" y="320140329"/>
              </a:cxn>
              <a:cxn ang="0">
                <a:pos x="617791148" y="15809225"/>
              </a:cxn>
              <a:cxn ang="0">
                <a:pos x="526997399" y="124498705"/>
              </a:cxn>
              <a:cxn ang="0">
                <a:pos x="378964785" y="268759644"/>
              </a:cxn>
              <a:cxn ang="0">
                <a:pos x="199351186" y="438710926"/>
              </a:cxn>
              <a:cxn ang="0">
                <a:pos x="193429488" y="440686025"/>
              </a:cxn>
              <a:cxn ang="0">
                <a:pos x="187509195" y="438710926"/>
              </a:cxn>
              <a:cxn ang="0">
                <a:pos x="187509195" y="428829808"/>
              </a:cxn>
              <a:cxn ang="0">
                <a:pos x="339489608" y="229236580"/>
              </a:cxn>
              <a:cxn ang="0">
                <a:pos x="519101801" y="110665984"/>
              </a:cxn>
              <a:cxn ang="0">
                <a:pos x="528971298" y="114617587"/>
              </a:cxn>
              <a:cxn ang="0">
                <a:pos x="526997399" y="124498705"/>
              </a:cxn>
            </a:cxnLst>
            <a:rect l="0" t="0" r="0" b="0"/>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alpha val="100000"/>
            </a:schemeClr>
          </a:solidFill>
          <a:ln w="9525">
            <a:noFill/>
          </a:ln>
        </p:spPr>
        <p:txBody>
          <a:bodyPr/>
          <a:lstStyle/>
          <a:p>
            <a:endParaRPr lang="zh-CN" altLang="en-US"/>
          </a:p>
        </p:txBody>
      </p:sp>
      <p:sp>
        <p:nvSpPr>
          <p:cNvPr id="9" name="Oval 19">
            <a:extLst>
              <a:ext uri="{FF2B5EF4-FFF2-40B4-BE49-F238E27FC236}">
                <a16:creationId xmlns:a16="http://schemas.microsoft.com/office/drawing/2014/main" id="{397E0E77-3C6B-2D14-0CBD-D32340B9C8CE}"/>
              </a:ext>
            </a:extLst>
          </p:cNvPr>
          <p:cNvSpPr/>
          <p:nvPr/>
        </p:nvSpPr>
        <p:spPr>
          <a:xfrm>
            <a:off x="6494281" y="4221720"/>
            <a:ext cx="734330" cy="692522"/>
          </a:xfrm>
          <a:prstGeom prst="ellipse">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913130" eaLnBrk="1" hangingPunct="1">
              <a:lnSpc>
                <a:spcPct val="100000"/>
              </a:lnSpc>
              <a:spcBef>
                <a:spcPct val="0"/>
              </a:spcBef>
              <a:buNone/>
            </a:pP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250">
            <a:extLst>
              <a:ext uri="{FF2B5EF4-FFF2-40B4-BE49-F238E27FC236}">
                <a16:creationId xmlns:a16="http://schemas.microsoft.com/office/drawing/2014/main" id="{B7DCBE77-27CF-00D9-EE7A-D0D4B41FD211}"/>
              </a:ext>
            </a:extLst>
          </p:cNvPr>
          <p:cNvSpPr>
            <a:spLocks noEditPoints="1"/>
          </p:cNvSpPr>
          <p:nvPr/>
        </p:nvSpPr>
        <p:spPr>
          <a:xfrm>
            <a:off x="6699825" y="4434252"/>
            <a:ext cx="324417" cy="290947"/>
          </a:xfrm>
          <a:custGeom>
            <a:avLst/>
            <a:gdLst/>
            <a:ahLst/>
            <a:cxnLst>
              <a:cxn ang="0">
                <a:pos x="617791148" y="15809225"/>
              </a:cxn>
              <a:cxn ang="0">
                <a:pos x="406597970" y="25690343"/>
              </a:cxn>
              <a:cxn ang="0">
                <a:pos x="120400834" y="88927244"/>
              </a:cxn>
              <a:cxn ang="0">
                <a:pos x="120400834" y="444639034"/>
              </a:cxn>
              <a:cxn ang="0">
                <a:pos x="49344673" y="549375504"/>
              </a:cxn>
              <a:cxn ang="0">
                <a:pos x="75003959" y="586923468"/>
              </a:cxn>
              <a:cxn ang="0">
                <a:pos x="179613598" y="501947828"/>
              </a:cxn>
              <a:cxn ang="0">
                <a:pos x="333567910" y="563209630"/>
              </a:cxn>
              <a:cxn ang="0">
                <a:pos x="611869450" y="320140329"/>
              </a:cxn>
              <a:cxn ang="0">
                <a:pos x="617791148" y="15809225"/>
              </a:cxn>
              <a:cxn ang="0">
                <a:pos x="526997399" y="124498705"/>
              </a:cxn>
              <a:cxn ang="0">
                <a:pos x="378964785" y="268759644"/>
              </a:cxn>
              <a:cxn ang="0">
                <a:pos x="199351186" y="438710926"/>
              </a:cxn>
              <a:cxn ang="0">
                <a:pos x="193429488" y="440686025"/>
              </a:cxn>
              <a:cxn ang="0">
                <a:pos x="187509195" y="438710926"/>
              </a:cxn>
              <a:cxn ang="0">
                <a:pos x="187509195" y="428829808"/>
              </a:cxn>
              <a:cxn ang="0">
                <a:pos x="339489608" y="229236580"/>
              </a:cxn>
              <a:cxn ang="0">
                <a:pos x="519101801" y="110665984"/>
              </a:cxn>
              <a:cxn ang="0">
                <a:pos x="528971298" y="114617587"/>
              </a:cxn>
              <a:cxn ang="0">
                <a:pos x="526997399" y="124498705"/>
              </a:cxn>
            </a:cxnLst>
            <a:rect l="0" t="0" r="0" b="0"/>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alpha val="100000"/>
            </a:schemeClr>
          </a:solidFill>
          <a:ln w="9525">
            <a:noFill/>
          </a:ln>
        </p:spPr>
        <p:txBody>
          <a:bodyPr/>
          <a:lstStyle/>
          <a:p>
            <a:endParaRPr lang="zh-CN" altLang="en-US"/>
          </a:p>
        </p:txBody>
      </p:sp>
      <p:sp>
        <p:nvSpPr>
          <p:cNvPr id="11" name="Oval 19">
            <a:extLst>
              <a:ext uri="{FF2B5EF4-FFF2-40B4-BE49-F238E27FC236}">
                <a16:creationId xmlns:a16="http://schemas.microsoft.com/office/drawing/2014/main" id="{3B1E8314-1D66-C297-8573-962AC237F46F}"/>
              </a:ext>
            </a:extLst>
          </p:cNvPr>
          <p:cNvSpPr/>
          <p:nvPr/>
        </p:nvSpPr>
        <p:spPr>
          <a:xfrm>
            <a:off x="6494281" y="2526034"/>
            <a:ext cx="734330" cy="692522"/>
          </a:xfrm>
          <a:prstGeom prst="ellipse">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913130" eaLnBrk="1" hangingPunct="1">
              <a:lnSpc>
                <a:spcPct val="100000"/>
              </a:lnSpc>
              <a:spcBef>
                <a:spcPct val="0"/>
              </a:spcBef>
              <a:buNone/>
            </a:pPr>
            <a:endParaRPr lang="en-AU"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1">
            <a:extLst>
              <a:ext uri="{FF2B5EF4-FFF2-40B4-BE49-F238E27FC236}">
                <a16:creationId xmlns:a16="http://schemas.microsoft.com/office/drawing/2014/main" id="{94C52985-6490-C0A0-BEA5-DA520C5C8C55}"/>
              </a:ext>
            </a:extLst>
          </p:cNvPr>
          <p:cNvSpPr>
            <a:spLocks noEditPoints="1"/>
          </p:cNvSpPr>
          <p:nvPr/>
        </p:nvSpPr>
        <p:spPr>
          <a:xfrm>
            <a:off x="6705679" y="2754053"/>
            <a:ext cx="311534" cy="275460"/>
          </a:xfrm>
          <a:custGeom>
            <a:avLst/>
            <a:gdLst/>
            <a:ahLst/>
            <a:cxnLst>
              <a:cxn ang="0">
                <a:pos x="523527005" y="377250532"/>
              </a:cxn>
              <a:cxn ang="0">
                <a:pos x="460546302" y="135573972"/>
              </a:cxn>
              <a:cxn ang="0">
                <a:pos x="159419334" y="70734124"/>
              </a:cxn>
              <a:cxn ang="0">
                <a:pos x="62980703" y="5894277"/>
              </a:cxn>
              <a:cxn ang="0">
                <a:pos x="23617939" y="25542333"/>
              </a:cxn>
              <a:cxn ang="0">
                <a:pos x="120056570" y="111996865"/>
              </a:cxn>
              <a:cxn ang="0">
                <a:pos x="259795926" y="489247397"/>
              </a:cxn>
              <a:cxn ang="0">
                <a:pos x="592412544" y="510860679"/>
              </a:cxn>
              <a:cxn ang="0">
                <a:pos x="523527005" y="377250532"/>
              </a:cxn>
              <a:cxn ang="0">
                <a:pos x="476291127" y="455844159"/>
              </a:cxn>
              <a:cxn ang="0">
                <a:pos x="472355973" y="457809385"/>
              </a:cxn>
              <a:cxn ang="0">
                <a:pos x="468419416" y="455844159"/>
              </a:cxn>
              <a:cxn ang="0">
                <a:pos x="312935236" y="271149346"/>
              </a:cxn>
              <a:cxn ang="0">
                <a:pos x="208623491" y="147363927"/>
              </a:cxn>
              <a:cxn ang="0">
                <a:pos x="208623491" y="139504424"/>
              </a:cxn>
              <a:cxn ang="0">
                <a:pos x="214528326" y="139504424"/>
              </a:cxn>
              <a:cxn ang="0">
                <a:pos x="350329722" y="239711334"/>
              </a:cxn>
              <a:cxn ang="0">
                <a:pos x="478259406" y="449949882"/>
              </a:cxn>
              <a:cxn ang="0">
                <a:pos x="476291127" y="455844159"/>
              </a:cxn>
            </a:cxnLst>
            <a:rect l="0" t="0" r="0" b="0"/>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alpha val="100000"/>
            </a:schemeClr>
          </a:solidFill>
          <a:ln w="9525">
            <a:noFill/>
          </a:ln>
        </p:spPr>
        <p:txBody>
          <a:bodyPr/>
          <a:lstStyle/>
          <a:p>
            <a:endParaRPr lang="zh-CN" altLang="en-US"/>
          </a:p>
        </p:txBody>
      </p:sp>
      <p:pic>
        <p:nvPicPr>
          <p:cNvPr id="13" name="图片 4">
            <a:extLst>
              <a:ext uri="{FF2B5EF4-FFF2-40B4-BE49-F238E27FC236}">
                <a16:creationId xmlns:a16="http://schemas.microsoft.com/office/drawing/2014/main" id="{432055AE-0CE6-922E-6734-5D902A5649C4}"/>
              </a:ext>
            </a:extLst>
          </p:cNvPr>
          <p:cNvPicPr>
            <a:picLocks noChangeAspect="1"/>
          </p:cNvPicPr>
          <p:nvPr/>
        </p:nvPicPr>
        <p:blipFill>
          <a:blip r:embed="rId3"/>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14" name="文本框 23">
            <a:extLst>
              <a:ext uri="{FF2B5EF4-FFF2-40B4-BE49-F238E27FC236}">
                <a16:creationId xmlns:a16="http://schemas.microsoft.com/office/drawing/2014/main" id="{3BDE4B64-6837-D52C-89C8-64FC9E46C8E7}"/>
              </a:ext>
            </a:extLst>
          </p:cNvPr>
          <p:cNvSpPr txBox="1"/>
          <p:nvPr/>
        </p:nvSpPr>
        <p:spPr>
          <a:xfrm>
            <a:off x="1901639" y="523309"/>
            <a:ext cx="3969805"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ea typeface="Arial" panose="020B0604020202020204" pitchFamily="34" charset="0"/>
              </a:rPr>
              <a:t>Our Team—— </a:t>
            </a:r>
            <a:r>
              <a:rPr lang="en-US" altLang="zh-CN" sz="2400" b="1" dirty="0" err="1">
                <a:solidFill>
                  <a:srgbClr val="767171"/>
                </a:solidFill>
                <a:latin typeface="Arial" panose="020B0604020202020204" pitchFamily="34" charset="0"/>
                <a:ea typeface="Arial" panose="020B0604020202020204" pitchFamily="34" charset="0"/>
              </a:rPr>
              <a:t>DataWealth</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16" name="文本框 15">
            <a:extLst>
              <a:ext uri="{FF2B5EF4-FFF2-40B4-BE49-F238E27FC236}">
                <a16:creationId xmlns:a16="http://schemas.microsoft.com/office/drawing/2014/main" id="{9F27FCFC-40C5-0117-2CF2-CFB95A29343C}"/>
              </a:ext>
            </a:extLst>
          </p:cNvPr>
          <p:cNvSpPr txBox="1"/>
          <p:nvPr/>
        </p:nvSpPr>
        <p:spPr>
          <a:xfrm>
            <a:off x="8319679" y="2628577"/>
            <a:ext cx="2062002"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Yuna Liu</a:t>
            </a:r>
          </a:p>
        </p:txBody>
      </p:sp>
      <p:sp>
        <p:nvSpPr>
          <p:cNvPr id="17" name="文本框 16">
            <a:extLst>
              <a:ext uri="{FF2B5EF4-FFF2-40B4-BE49-F238E27FC236}">
                <a16:creationId xmlns:a16="http://schemas.microsoft.com/office/drawing/2014/main" id="{81EBAA3A-408E-D45F-1709-1A48E61BA530}"/>
              </a:ext>
            </a:extLst>
          </p:cNvPr>
          <p:cNvSpPr txBox="1"/>
          <p:nvPr/>
        </p:nvSpPr>
        <p:spPr>
          <a:xfrm>
            <a:off x="8551615" y="4364575"/>
            <a:ext cx="1598130"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Ivy </a:t>
            </a:r>
            <a:r>
              <a:rPr lang="en-US" altLang="zh-CN" sz="2400" dirty="0" err="1">
                <a:latin typeface="微软雅黑" panose="020B0503020204020204" pitchFamily="34" charset="-122"/>
                <a:ea typeface="微软雅黑" panose="020B0503020204020204" pitchFamily="34" charset="-122"/>
              </a:rPr>
              <a:t>Lv</a:t>
            </a:r>
            <a:endParaRPr lang="zh-CN" altLang="en-US" sz="24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E7D42D1-9A16-ADF3-04AC-F9B321FC62AE}"/>
              </a:ext>
            </a:extLst>
          </p:cNvPr>
          <p:cNvSpPr txBox="1"/>
          <p:nvPr/>
        </p:nvSpPr>
        <p:spPr>
          <a:xfrm>
            <a:off x="2687435" y="4937582"/>
            <a:ext cx="2426765" cy="461665"/>
          </a:xfrm>
          <a:prstGeom prst="rect">
            <a:avLst/>
          </a:prstGeom>
          <a:noFill/>
        </p:spPr>
        <p:txBody>
          <a:bodyPr wrap="square">
            <a:spAutoFit/>
          </a:bodyPr>
          <a:lstStyle/>
          <a:p>
            <a:r>
              <a:rPr lang="zh-CN" altLang="en-US" sz="2400" dirty="0">
                <a:latin typeface="Arial" panose="020B0604020202020204" pitchFamily="34" charset="0"/>
                <a:cs typeface="Arial" panose="020B0604020202020204" pitchFamily="34" charset="0"/>
              </a:rPr>
              <a:t>Jensen </a:t>
            </a:r>
            <a:r>
              <a:rPr lang="en-US" altLang="zh-CN" sz="2400" dirty="0">
                <a:latin typeface="Arial" panose="020B0604020202020204" pitchFamily="34" charset="0"/>
                <a:cs typeface="Arial" panose="020B0604020202020204" pitchFamily="34" charset="0"/>
              </a:rPr>
              <a:t>Song</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934E76C6-D1A9-803C-019E-59277920D5EE}"/>
              </a:ext>
            </a:extLst>
          </p:cNvPr>
          <p:cNvSpPr txBox="1"/>
          <p:nvPr/>
        </p:nvSpPr>
        <p:spPr>
          <a:xfrm>
            <a:off x="2804868" y="1896621"/>
            <a:ext cx="2191900"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Colin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Tang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65DF9019-9DBC-0226-C6D9-A8E4BF6B89D9}"/>
              </a:ext>
            </a:extLst>
          </p:cNvPr>
          <p:cNvSpPr txBox="1"/>
          <p:nvPr/>
        </p:nvSpPr>
        <p:spPr>
          <a:xfrm>
            <a:off x="2804868" y="3371063"/>
            <a:ext cx="2191900"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Echo Zhou</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6F002D06-CF40-BDF0-0192-75205938D94E}"/>
              </a:ext>
            </a:extLst>
          </p:cNvPr>
          <p:cNvSpPr txBox="1"/>
          <p:nvPr/>
        </p:nvSpPr>
        <p:spPr>
          <a:xfrm>
            <a:off x="1752637" y="2385125"/>
            <a:ext cx="6113078"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UI Integration, Interface Improvement…</a:t>
            </a:r>
          </a:p>
          <a:p>
            <a:r>
              <a:rPr lang="en-US" altLang="zh-CN" dirty="0">
                <a:latin typeface="Arial" panose="020B0604020202020204" pitchFamily="34" charset="0"/>
                <a:cs typeface="Arial" panose="020B0604020202020204" pitchFamily="34" charset="0"/>
              </a:rPr>
              <a:t>API Interface Debugging</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083643DD-736E-942B-7770-24B4EDC95C54}"/>
              </a:ext>
            </a:extLst>
          </p:cNvPr>
          <p:cNvSpPr txBox="1"/>
          <p:nvPr/>
        </p:nvSpPr>
        <p:spPr>
          <a:xfrm>
            <a:off x="1752637" y="3874532"/>
            <a:ext cx="6113078"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Presentation, Responsible for Database</a:t>
            </a:r>
          </a:p>
          <a:p>
            <a:r>
              <a:rPr lang="en-US" altLang="zh-CN" dirty="0">
                <a:latin typeface="Arial" panose="020B0604020202020204" pitchFamily="34" charset="0"/>
                <a:cs typeface="Arial" panose="020B0604020202020204" pitchFamily="34" charset="0"/>
              </a:rPr>
              <a:t>Portfolio Assets Page</a:t>
            </a:r>
          </a:p>
        </p:txBody>
      </p:sp>
      <p:sp>
        <p:nvSpPr>
          <p:cNvPr id="23" name="文本框 22">
            <a:extLst>
              <a:ext uri="{FF2B5EF4-FFF2-40B4-BE49-F238E27FC236}">
                <a16:creationId xmlns:a16="http://schemas.microsoft.com/office/drawing/2014/main" id="{CE277BB4-B0C9-C728-11E0-74D4DA445108}"/>
              </a:ext>
            </a:extLst>
          </p:cNvPr>
          <p:cNvSpPr txBox="1"/>
          <p:nvPr/>
        </p:nvSpPr>
        <p:spPr>
          <a:xfrm>
            <a:off x="1834092" y="5502245"/>
            <a:ext cx="3931708"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Create Portfolio API</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API Document</a:t>
            </a:r>
          </a:p>
          <a:p>
            <a:r>
              <a:rPr lang="en-US" altLang="zh-CN" dirty="0">
                <a:latin typeface="Arial" panose="020B0604020202020204" pitchFamily="34" charset="0"/>
                <a:cs typeface="Arial" panose="020B0604020202020204" pitchFamily="34" charset="0"/>
              </a:rPr>
              <a:t>API Interface Debugging</a:t>
            </a:r>
            <a:endParaRPr lang="zh-CN" altLang="en-US"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5D1359C5-F396-D09A-052B-F420E5765CAC}"/>
              </a:ext>
            </a:extLst>
          </p:cNvPr>
          <p:cNvSpPr txBox="1"/>
          <p:nvPr/>
        </p:nvSpPr>
        <p:spPr>
          <a:xfrm>
            <a:off x="7387317" y="4907583"/>
            <a:ext cx="4150633"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Create a Portfolio Model, Portfolio List Page</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Backend Code Maintenance</a:t>
            </a:r>
            <a:endParaRPr lang="zh-CN" altLang="en-US"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95903583-FA10-C88B-879A-5AE27EF4668C}"/>
              </a:ext>
            </a:extLst>
          </p:cNvPr>
          <p:cNvSpPr txBox="1"/>
          <p:nvPr/>
        </p:nvSpPr>
        <p:spPr>
          <a:xfrm>
            <a:off x="7305346" y="3182305"/>
            <a:ext cx="3896054"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Asset List 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Modification Page</a:t>
            </a:r>
          </a:p>
          <a:p>
            <a:r>
              <a:rPr lang="en-US" altLang="zh-CN" dirty="0">
                <a:latin typeface="Arial" panose="020B0604020202020204" pitchFamily="34" charset="0"/>
                <a:cs typeface="Arial" panose="020B0604020202020204" pitchFamily="34" charset="0"/>
              </a:rPr>
              <a:t>API Interface Debugging</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051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2E798-2254-71E7-2CDE-E50D6022DEC6}"/>
            </a:ext>
          </a:extLst>
        </p:cNvPr>
        <p:cNvGrpSpPr/>
        <p:nvPr/>
      </p:nvGrpSpPr>
      <p:grpSpPr>
        <a:xfrm>
          <a:off x="0" y="0"/>
          <a:ext cx="0" cy="0"/>
          <a:chOff x="0" y="0"/>
          <a:chExt cx="0" cy="0"/>
        </a:xfrm>
      </p:grpSpPr>
      <p:pic>
        <p:nvPicPr>
          <p:cNvPr id="25602" name="图片 31">
            <a:extLst>
              <a:ext uri="{FF2B5EF4-FFF2-40B4-BE49-F238E27FC236}">
                <a16:creationId xmlns:a16="http://schemas.microsoft.com/office/drawing/2014/main" id="{038ED733-EE8A-587D-82AE-CFD59266854C}"/>
              </a:ext>
            </a:extLst>
          </p:cNvPr>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5603" name="矩形 16">
            <a:extLst>
              <a:ext uri="{FF2B5EF4-FFF2-40B4-BE49-F238E27FC236}">
                <a16:creationId xmlns:a16="http://schemas.microsoft.com/office/drawing/2014/main" id="{C694F7B1-7A5B-BE9A-4D66-5EC6C32538A6}"/>
              </a:ext>
            </a:extLst>
          </p:cNvPr>
          <p:cNvSpPr/>
          <p:nvPr/>
        </p:nvSpPr>
        <p:spPr>
          <a:xfrm>
            <a:off x="3594100" y="2701925"/>
            <a:ext cx="744538" cy="744538"/>
          </a:xfrm>
          <a:prstGeom prst="rect">
            <a:avLst/>
          </a:prstGeom>
          <a:solidFill>
            <a:srgbClr val="2BA85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5604" name="矩形 17">
            <a:extLst>
              <a:ext uri="{FF2B5EF4-FFF2-40B4-BE49-F238E27FC236}">
                <a16:creationId xmlns:a16="http://schemas.microsoft.com/office/drawing/2014/main" id="{44B660C4-A694-01A0-857D-B5D9152F7626}"/>
              </a:ext>
            </a:extLst>
          </p:cNvPr>
          <p:cNvSpPr/>
          <p:nvPr/>
        </p:nvSpPr>
        <p:spPr>
          <a:xfrm>
            <a:off x="4406900" y="2701925"/>
            <a:ext cx="744538" cy="744538"/>
          </a:xfrm>
          <a:prstGeom prst="rect">
            <a:avLst/>
          </a:prstGeom>
          <a:solidFill>
            <a:srgbClr val="51308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5605" name="矩形 18">
            <a:extLst>
              <a:ext uri="{FF2B5EF4-FFF2-40B4-BE49-F238E27FC236}">
                <a16:creationId xmlns:a16="http://schemas.microsoft.com/office/drawing/2014/main" id="{85E1A6EC-3513-FD14-97FA-282B323AA377}"/>
              </a:ext>
            </a:extLst>
          </p:cNvPr>
          <p:cNvSpPr/>
          <p:nvPr/>
        </p:nvSpPr>
        <p:spPr>
          <a:xfrm>
            <a:off x="3573463" y="3529013"/>
            <a:ext cx="744537" cy="744537"/>
          </a:xfrm>
          <a:prstGeom prst="rect">
            <a:avLst/>
          </a:prstGeom>
          <a:solidFill>
            <a:srgbClr val="DE447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5606" name="矩形 19">
            <a:extLst>
              <a:ext uri="{FF2B5EF4-FFF2-40B4-BE49-F238E27FC236}">
                <a16:creationId xmlns:a16="http://schemas.microsoft.com/office/drawing/2014/main" id="{6B7ECF34-C053-BBC3-9D3B-F22B7EDAECF6}"/>
              </a:ext>
            </a:extLst>
          </p:cNvPr>
          <p:cNvSpPr/>
          <p:nvPr/>
        </p:nvSpPr>
        <p:spPr>
          <a:xfrm>
            <a:off x="4406900" y="3529013"/>
            <a:ext cx="744538" cy="744537"/>
          </a:xfrm>
          <a:prstGeom prst="rect">
            <a:avLst/>
          </a:prstGeom>
          <a:solidFill>
            <a:srgbClr val="F4BB4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5607" name="文本框 20">
            <a:extLst>
              <a:ext uri="{FF2B5EF4-FFF2-40B4-BE49-F238E27FC236}">
                <a16:creationId xmlns:a16="http://schemas.microsoft.com/office/drawing/2014/main" id="{22311C1D-4CE8-7894-C2C3-FF0E02A170DC}"/>
              </a:ext>
            </a:extLst>
          </p:cNvPr>
          <p:cNvSpPr txBox="1"/>
          <p:nvPr/>
        </p:nvSpPr>
        <p:spPr>
          <a:xfrm>
            <a:off x="3573463" y="2701925"/>
            <a:ext cx="1552575" cy="15684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9600" b="1" dirty="0">
                <a:solidFill>
                  <a:schemeClr val="bg1"/>
                </a:solidFill>
                <a:latin typeface="Arial" panose="020B0604020202020204" pitchFamily="34" charset="0"/>
                <a:cs typeface="Arial" panose="020B0604020202020204" pitchFamily="34" charset="0"/>
              </a:rPr>
              <a:t>02</a:t>
            </a:r>
            <a:endParaRPr lang="zh-CN" altLang="en-US" sz="9600" b="1" dirty="0">
              <a:solidFill>
                <a:schemeClr val="bg1"/>
              </a:solidFill>
              <a:latin typeface="Arial" panose="020B0604020202020204" pitchFamily="34" charset="0"/>
              <a:ea typeface="Arial" panose="020B0604020202020204" pitchFamily="34" charset="0"/>
            </a:endParaRPr>
          </a:p>
        </p:txBody>
      </p:sp>
      <p:sp>
        <p:nvSpPr>
          <p:cNvPr id="25608" name="文本框 21">
            <a:extLst>
              <a:ext uri="{FF2B5EF4-FFF2-40B4-BE49-F238E27FC236}">
                <a16:creationId xmlns:a16="http://schemas.microsoft.com/office/drawing/2014/main" id="{5BB7310F-832A-61D3-835A-095D30E5E0CA}"/>
              </a:ext>
            </a:extLst>
          </p:cNvPr>
          <p:cNvSpPr txBox="1"/>
          <p:nvPr/>
        </p:nvSpPr>
        <p:spPr>
          <a:xfrm>
            <a:off x="5241925" y="2819400"/>
            <a:ext cx="492125" cy="1414463"/>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000" dirty="0">
                <a:solidFill>
                  <a:srgbClr val="767171"/>
                </a:solidFill>
                <a:latin typeface="Arial" panose="020B0604020202020204" pitchFamily="34" charset="0"/>
                <a:cs typeface="Arial" panose="020B0604020202020204" pitchFamily="34" charset="0"/>
              </a:rPr>
              <a:t>PART TWO</a:t>
            </a:r>
            <a:endParaRPr lang="zh-CN" altLang="en-US" sz="2000" dirty="0">
              <a:solidFill>
                <a:srgbClr val="767171"/>
              </a:solidFill>
              <a:latin typeface="Arial" panose="020B0604020202020204" pitchFamily="34" charset="0"/>
              <a:ea typeface="Arial" panose="020B0604020202020204" pitchFamily="34" charset="0"/>
            </a:endParaRPr>
          </a:p>
        </p:txBody>
      </p:sp>
      <p:sp>
        <p:nvSpPr>
          <p:cNvPr id="25609" name="文本框 22">
            <a:extLst>
              <a:ext uri="{FF2B5EF4-FFF2-40B4-BE49-F238E27FC236}">
                <a16:creationId xmlns:a16="http://schemas.microsoft.com/office/drawing/2014/main" id="{1B172223-995C-9ECB-752C-F338986222C5}"/>
              </a:ext>
            </a:extLst>
          </p:cNvPr>
          <p:cNvSpPr txBox="1"/>
          <p:nvPr/>
        </p:nvSpPr>
        <p:spPr>
          <a:xfrm>
            <a:off x="6005513" y="2725738"/>
            <a:ext cx="3539752"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4800" b="1" dirty="0">
                <a:solidFill>
                  <a:srgbClr val="767171"/>
                </a:solidFill>
                <a:latin typeface="Arial" panose="020B0604020202020204" pitchFamily="34" charset="0"/>
                <a:ea typeface="Arial" panose="020B0604020202020204" pitchFamily="34" charset="0"/>
              </a:rPr>
              <a:t>Our Project</a:t>
            </a:r>
            <a:endParaRPr lang="zh-CN" altLang="en-US" sz="4800" b="1" dirty="0">
              <a:solidFill>
                <a:srgbClr val="767171"/>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6190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8691-FFDD-510B-A6B9-9D107917AA70}"/>
            </a:ext>
          </a:extLst>
        </p:cNvPr>
        <p:cNvGrpSpPr/>
        <p:nvPr/>
      </p:nvGrpSpPr>
      <p:grpSpPr>
        <a:xfrm>
          <a:off x="0" y="0"/>
          <a:ext cx="0" cy="0"/>
          <a:chOff x="0" y="0"/>
          <a:chExt cx="0" cy="0"/>
        </a:xfrm>
      </p:grpSpPr>
      <p:pic>
        <p:nvPicPr>
          <p:cNvPr id="34818" name="图片 1">
            <a:extLst>
              <a:ext uri="{FF2B5EF4-FFF2-40B4-BE49-F238E27FC236}">
                <a16:creationId xmlns:a16="http://schemas.microsoft.com/office/drawing/2014/main" id="{5A1A0CFD-623B-97A9-3940-AE4C81456E4E}"/>
              </a:ext>
            </a:extLst>
          </p:cNvPr>
          <p:cNvPicPr>
            <a:picLocks noChangeAspect="1"/>
          </p:cNvPicPr>
          <p:nvPr/>
        </p:nvPicPr>
        <p:blipFill>
          <a:blip r:embed="rId3"/>
          <a:srcRect b="32462"/>
          <a:stretch>
            <a:fillRect/>
          </a:stretch>
        </p:blipFill>
        <p:spPr>
          <a:xfrm>
            <a:off x="1066800" y="4400550"/>
            <a:ext cx="11125200" cy="2457450"/>
          </a:xfrm>
          <a:prstGeom prst="rect">
            <a:avLst/>
          </a:prstGeom>
          <a:noFill/>
          <a:ln w="9525">
            <a:noFill/>
          </a:ln>
        </p:spPr>
      </p:pic>
      <p:pic>
        <p:nvPicPr>
          <p:cNvPr id="34821" name="图片 4">
            <a:extLst>
              <a:ext uri="{FF2B5EF4-FFF2-40B4-BE49-F238E27FC236}">
                <a16:creationId xmlns:a16="http://schemas.microsoft.com/office/drawing/2014/main" id="{A2A793F2-DB35-EF55-7332-FADE6FD0F9DA}"/>
              </a:ext>
            </a:extLst>
          </p:cNvPr>
          <p:cNvPicPr>
            <a:picLocks noChangeAspect="1"/>
          </p:cNvPicPr>
          <p:nvPr/>
        </p:nvPicPr>
        <p:blipFill>
          <a:blip r:embed="rId4"/>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34822" name="Rectangle 3">
            <a:extLst>
              <a:ext uri="{FF2B5EF4-FFF2-40B4-BE49-F238E27FC236}">
                <a16:creationId xmlns:a16="http://schemas.microsoft.com/office/drawing/2014/main" id="{CD8FA160-EC49-E51F-F9B4-CE04BCA227D9}"/>
              </a:ext>
            </a:extLst>
          </p:cNvPr>
          <p:cNvSpPr/>
          <p:nvPr/>
        </p:nvSpPr>
        <p:spPr>
          <a:xfrm>
            <a:off x="0" y="4400550"/>
            <a:ext cx="1066800" cy="2457450"/>
          </a:xfrm>
          <a:prstGeom prst="rect">
            <a:avLst/>
          </a:prstGeom>
          <a:solidFill>
            <a:srgbClr val="DE4477"/>
          </a:solidFill>
          <a:ln w="9525">
            <a:noFill/>
          </a:ln>
        </p:spPr>
        <p:txBody>
          <a:bodyPr lIns="121682" tIns="60841" rIns="121682" bIns="6084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1217930" eaLnBrk="1" hangingPunct="1">
              <a:lnSpc>
                <a:spcPct val="100000"/>
              </a:lnSpc>
              <a:spcBef>
                <a:spcPct val="0"/>
              </a:spcBef>
              <a:buNone/>
            </a:pPr>
            <a:endParaRPr lang="en-US" altLang="zh-CN" sz="3100" dirty="0">
              <a:solidFill>
                <a:srgbClr val="262626"/>
              </a:solidFill>
            </a:endParaRPr>
          </a:p>
        </p:txBody>
      </p:sp>
      <p:sp>
        <p:nvSpPr>
          <p:cNvPr id="34824" name="文本框 10">
            <a:extLst>
              <a:ext uri="{FF2B5EF4-FFF2-40B4-BE49-F238E27FC236}">
                <a16:creationId xmlns:a16="http://schemas.microsoft.com/office/drawing/2014/main" id="{02D420AA-D1F6-D68A-9762-F79D7B042C7F}"/>
              </a:ext>
            </a:extLst>
          </p:cNvPr>
          <p:cNvSpPr txBox="1"/>
          <p:nvPr/>
        </p:nvSpPr>
        <p:spPr>
          <a:xfrm>
            <a:off x="1917700" y="539750"/>
            <a:ext cx="198002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ea typeface="Arial" panose="020B0604020202020204" pitchFamily="34" charset="0"/>
                <a:cs typeface="Arial" panose="020B0604020202020204" pitchFamily="34" charset="0"/>
              </a:rPr>
              <a:t>Background</a:t>
            </a:r>
            <a:endParaRPr lang="zh-CN" altLang="en-US" sz="2400" b="1" dirty="0">
              <a:solidFill>
                <a:srgbClr val="767171"/>
              </a:solidFill>
              <a:latin typeface="Arial" panose="020B0604020202020204" pitchFamily="34" charset="0"/>
              <a:ea typeface="Arial" panose="020B0604020202020204" pitchFamily="34" charset="0"/>
            </a:endParaRPr>
          </a:p>
        </p:txBody>
      </p:sp>
      <p:sp>
        <p:nvSpPr>
          <p:cNvPr id="7" name="文本框 6">
            <a:extLst>
              <a:ext uri="{FF2B5EF4-FFF2-40B4-BE49-F238E27FC236}">
                <a16:creationId xmlns:a16="http://schemas.microsoft.com/office/drawing/2014/main" id="{64AFFBC9-446A-0406-ABB7-2D1C78EF2FA2}"/>
              </a:ext>
            </a:extLst>
          </p:cNvPr>
          <p:cNvSpPr txBox="1"/>
          <p:nvPr/>
        </p:nvSpPr>
        <p:spPr>
          <a:xfrm>
            <a:off x="533400" y="3307023"/>
            <a:ext cx="10772775" cy="750847"/>
          </a:xfrm>
          <a:prstGeom prst="rect">
            <a:avLst/>
          </a:prstGeom>
          <a:noFill/>
        </p:spPr>
        <p:txBody>
          <a:bodyPr wrap="square">
            <a:spAutoFit/>
          </a:bodyPr>
          <a:lstStyle/>
          <a:p>
            <a:pPr marL="285750" indent="-285750">
              <a:lnSpc>
                <a:spcPct val="125000"/>
              </a:lnSpc>
              <a:buFont typeface="Wingdings" panose="05000000000000000000" pitchFamily="2" charset="2"/>
              <a:buChar char="u"/>
            </a:pPr>
            <a:r>
              <a:rPr lang="en-US" altLang="zh-CN" dirty="0">
                <a:latin typeface="Arial" panose="020B0604020202020204" pitchFamily="34" charset="0"/>
                <a:cs typeface="Arial" panose="020B0604020202020204" pitchFamily="34" charset="0"/>
              </a:rPr>
              <a:t>Call external APIs and databases to support browsing portfolios and viewing portfolio performance</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marL="285750" indent="-285750">
              <a:lnSpc>
                <a:spcPct val="125000"/>
              </a:lnSpc>
              <a:buFont typeface="Wingdings" panose="05000000000000000000" pitchFamily="2" charset="2"/>
              <a:buChar char="u"/>
            </a:pPr>
            <a:r>
              <a:rPr lang="en-US" altLang="zh-CN" dirty="0">
                <a:latin typeface="Arial" panose="020B0604020202020204" pitchFamily="34" charset="0"/>
                <a:cs typeface="Arial" panose="020B0604020202020204" pitchFamily="34" charset="0"/>
              </a:rPr>
              <a:t>Implement basic portfolio management, adding and deleting assets, etc.</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AD9232A-6105-34C7-9F4D-DC4A5D3A216F}"/>
              </a:ext>
            </a:extLst>
          </p:cNvPr>
          <p:cNvSpPr txBox="1"/>
          <p:nvPr/>
        </p:nvSpPr>
        <p:spPr>
          <a:xfrm>
            <a:off x="533400" y="1248931"/>
            <a:ext cx="10083800" cy="750847"/>
          </a:xfrm>
          <a:prstGeom prst="rect">
            <a:avLst/>
          </a:prstGeom>
          <a:noFill/>
        </p:spPr>
        <p:txBody>
          <a:bodyPr wrap="square">
            <a:spAutoFit/>
          </a:bodyPr>
          <a:lstStyle/>
          <a:p>
            <a:pPr marL="285750" indent="-285750">
              <a:lnSpc>
                <a:spcPct val="125000"/>
              </a:lnSpc>
              <a:buFont typeface="Wingdings" panose="05000000000000000000" pitchFamily="2" charset="2"/>
              <a:buChar char="u"/>
            </a:pPr>
            <a:r>
              <a:rPr lang="en-US" altLang="zh-CN" dirty="0">
                <a:latin typeface="Arial" panose="020B0604020202020204" pitchFamily="34" charset="0"/>
                <a:cs typeface="Arial" panose="020B0604020202020204" pitchFamily="34" charset="0"/>
              </a:rPr>
              <a:t>Growing complexity in asset allocation increases the need for effective portfolio management;</a:t>
            </a:r>
          </a:p>
          <a:p>
            <a:pPr marL="285750" indent="-285750">
              <a:lnSpc>
                <a:spcPct val="125000"/>
              </a:lnSpc>
              <a:buFont typeface="Wingdings" panose="05000000000000000000" pitchFamily="2" charset="2"/>
              <a:buChar char="u"/>
            </a:pPr>
            <a:r>
              <a:rPr lang="en-US" altLang="zh-CN" dirty="0">
                <a:latin typeface="Arial" panose="020B0604020202020204" pitchFamily="34" charset="0"/>
                <a:cs typeface="Arial" panose="020B0604020202020204" pitchFamily="34" charset="0"/>
              </a:rPr>
              <a:t>Existing tools are often not beginner-friendly or lack visualization flexibility.</a:t>
            </a:r>
          </a:p>
        </p:txBody>
      </p:sp>
      <p:pic>
        <p:nvPicPr>
          <p:cNvPr id="10" name="图片 4">
            <a:extLst>
              <a:ext uri="{FF2B5EF4-FFF2-40B4-BE49-F238E27FC236}">
                <a16:creationId xmlns:a16="http://schemas.microsoft.com/office/drawing/2014/main" id="{2D59E48C-472E-2CBB-6012-BE4025EA63EE}"/>
              </a:ext>
            </a:extLst>
          </p:cNvPr>
          <p:cNvPicPr>
            <a:picLocks noChangeAspect="1"/>
          </p:cNvPicPr>
          <p:nvPr/>
        </p:nvPicPr>
        <p:blipFill>
          <a:blip r:embed="rId4"/>
          <a:stretch>
            <a:fillRect/>
          </a:stretch>
        </p:blipFill>
        <p:spPr>
          <a:xfrm>
            <a:off x="0" y="2308660"/>
            <a:ext cx="1981200" cy="730250"/>
          </a:xfrm>
          <a:prstGeom prst="rect">
            <a:avLst/>
          </a:prstGeom>
          <a:noFill/>
          <a:ln w="9525">
            <a:noFill/>
          </a:ln>
          <a:effectLst>
            <a:outerShdw dist="38100" dir="8100000" algn="ctr" rotWithShape="0">
              <a:srgbClr val="000000">
                <a:alpha val="39000"/>
              </a:srgbClr>
            </a:outerShdw>
          </a:effectLst>
        </p:spPr>
      </p:pic>
      <p:sp>
        <p:nvSpPr>
          <p:cNvPr id="11" name="文本框 10">
            <a:extLst>
              <a:ext uri="{FF2B5EF4-FFF2-40B4-BE49-F238E27FC236}">
                <a16:creationId xmlns:a16="http://schemas.microsoft.com/office/drawing/2014/main" id="{D55FAE64-FA8D-1BEC-0264-BF4FFFF0FFE5}"/>
              </a:ext>
            </a:extLst>
          </p:cNvPr>
          <p:cNvSpPr txBox="1"/>
          <p:nvPr/>
        </p:nvSpPr>
        <p:spPr>
          <a:xfrm>
            <a:off x="1981200" y="2449765"/>
            <a:ext cx="1499128"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ea typeface="Arial" panose="020B0604020202020204" pitchFamily="34" charset="0"/>
                <a:cs typeface="Arial" panose="020B0604020202020204" pitchFamily="34" charset="0"/>
              </a:rPr>
              <a:t>Our Goal</a:t>
            </a:r>
            <a:endParaRPr lang="zh-CN" altLang="en-US" sz="2400" b="1" dirty="0">
              <a:solidFill>
                <a:srgbClr val="767171"/>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493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4"/>
          <p:cNvPicPr>
            <a:picLocks noChangeAspect="1"/>
          </p:cNvPicPr>
          <p:nvPr/>
        </p:nvPicPr>
        <p:blipFill>
          <a:blip r:embed="rId3"/>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23556" name="AutoShape 3"/>
          <p:cNvSpPr/>
          <p:nvPr/>
        </p:nvSpPr>
        <p:spPr>
          <a:xfrm>
            <a:off x="4316413" y="2042954"/>
            <a:ext cx="3432175" cy="3454400"/>
          </a:xfrm>
          <a:custGeom>
            <a:avLst/>
            <a:gdLst/>
            <a:ahLst/>
            <a:cxnLst>
              <a:cxn ang="0">
                <a:pos x="510903291" y="88804182"/>
              </a:cxn>
              <a:cxn ang="0">
                <a:pos x="510903291" y="517541406"/>
              </a:cxn>
              <a:cxn ang="0">
                <a:pos x="87665134" y="517541406"/>
              </a:cxn>
              <a:cxn ang="0">
                <a:pos x="87665134" y="88804182"/>
              </a:cxn>
              <a:cxn ang="0">
                <a:pos x="510903291" y="88804182"/>
              </a:cxn>
              <a:cxn ang="0">
                <a:pos x="510903291" y="88804182"/>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cmpd="sng">
            <a:solidFill>
              <a:srgbClr val="ADBACA">
                <a:alpha val="100000"/>
              </a:srgbClr>
            </a:solidFill>
            <a:prstDash val="solid"/>
            <a:miter lim="800000"/>
            <a:headEnd type="none" w="med" len="med"/>
            <a:tailEnd type="none" w="med" len="med"/>
          </a:ln>
        </p:spPr>
        <p:txBody>
          <a:bodyPr/>
          <a:lstStyle/>
          <a:p>
            <a:endParaRPr lang="zh-CN" altLang="en-US"/>
          </a:p>
        </p:txBody>
      </p:sp>
      <p:sp>
        <p:nvSpPr>
          <p:cNvPr id="23557" name="AutoShape 16"/>
          <p:cNvSpPr/>
          <p:nvPr/>
        </p:nvSpPr>
        <p:spPr>
          <a:xfrm rot="10800000">
            <a:off x="5788025" y="5265579"/>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alpha val="100000"/>
            </a:srgbClr>
          </a:solidFill>
          <a:ln w="9525">
            <a:noFill/>
          </a:ln>
        </p:spPr>
        <p:txBody>
          <a:bodyPr/>
          <a:lstStyle/>
          <a:p>
            <a:endParaRPr lang="zh-CN" altLang="en-US"/>
          </a:p>
        </p:txBody>
      </p:sp>
      <p:sp>
        <p:nvSpPr>
          <p:cNvPr id="23558" name="AutoShape 17"/>
          <p:cNvSpPr/>
          <p:nvPr/>
        </p:nvSpPr>
        <p:spPr>
          <a:xfrm rot="10800000">
            <a:off x="4533900" y="4732179"/>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alpha val="100000"/>
            </a:srgbClr>
          </a:solidFill>
          <a:ln w="9525">
            <a:noFill/>
          </a:ln>
        </p:spPr>
        <p:txBody>
          <a:bodyPr/>
          <a:lstStyle/>
          <a:p>
            <a:endParaRPr lang="zh-CN" altLang="en-US"/>
          </a:p>
        </p:txBody>
      </p:sp>
      <p:sp>
        <p:nvSpPr>
          <p:cNvPr id="23559" name="AutoShape 18"/>
          <p:cNvSpPr/>
          <p:nvPr/>
        </p:nvSpPr>
        <p:spPr>
          <a:xfrm rot="10800000">
            <a:off x="6946900" y="4751229"/>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767171">
              <a:alpha val="100000"/>
            </a:srgbClr>
          </a:solidFill>
          <a:ln w="9525">
            <a:noFill/>
          </a:ln>
        </p:spPr>
        <p:txBody>
          <a:bodyPr/>
          <a:lstStyle/>
          <a:p>
            <a:endParaRPr lang="zh-CN" altLang="en-US"/>
          </a:p>
        </p:txBody>
      </p:sp>
      <p:sp>
        <p:nvSpPr>
          <p:cNvPr id="23560" name="AutoShape 19"/>
          <p:cNvSpPr/>
          <p:nvPr/>
        </p:nvSpPr>
        <p:spPr>
          <a:xfrm>
            <a:off x="5889625" y="5376704"/>
            <a:ext cx="311150" cy="258763"/>
          </a:xfrm>
          <a:custGeom>
            <a:avLst/>
            <a:gdLst/>
            <a:ahLst/>
            <a:cxnLst>
              <a:cxn ang="0">
                <a:pos x="4427362" y="2057142"/>
              </a:cxn>
              <a:cxn ang="0">
                <a:pos x="4482145" y="2942626"/>
              </a:cxn>
              <a:cxn ang="0">
                <a:pos x="4297255" y="3099921"/>
              </a:cxn>
              <a:cxn ang="0">
                <a:pos x="3229636" y="3054853"/>
              </a:cxn>
              <a:cxn ang="0">
                <a:pos x="3178167" y="2169368"/>
              </a:cxn>
              <a:cxn ang="0">
                <a:pos x="3361198" y="2012074"/>
              </a:cxn>
              <a:cxn ang="0">
                <a:pos x="3691334" y="1703379"/>
              </a:cxn>
              <a:cxn ang="0">
                <a:pos x="2380730" y="1665056"/>
              </a:cxn>
              <a:cxn ang="0">
                <a:pos x="2708791" y="2012074"/>
              </a:cxn>
              <a:cxn ang="0">
                <a:pos x="2893681" y="2169368"/>
              </a:cxn>
              <a:cxn ang="0">
                <a:pos x="2838898" y="3054853"/>
              </a:cxn>
              <a:cxn ang="0">
                <a:pos x="1772734" y="3099921"/>
              </a:cxn>
              <a:cxn ang="0">
                <a:pos x="1587845" y="2942626"/>
              </a:cxn>
              <a:cxn ang="0">
                <a:pos x="1642209" y="2057142"/>
              </a:cxn>
              <a:cxn ang="0">
                <a:pos x="2100795" y="2012074"/>
              </a:cxn>
              <a:cxn ang="0">
                <a:pos x="841646" y="1665056"/>
              </a:cxn>
              <a:cxn ang="0">
                <a:pos x="792885" y="2012074"/>
              </a:cxn>
              <a:cxn ang="0">
                <a:pos x="1256239" y="2057142"/>
              </a:cxn>
              <a:cxn ang="0">
                <a:pos x="1310619" y="2942626"/>
              </a:cxn>
              <a:cxn ang="0">
                <a:pos x="1120947" y="3099921"/>
              </a:cxn>
              <a:cxn ang="0">
                <a:pos x="54365" y="3054853"/>
              </a:cxn>
              <a:cxn ang="0">
                <a:pos x="0" y="2169368"/>
              </a:cxn>
              <a:cxn ang="0">
                <a:pos x="189456" y="2012074"/>
              </a:cxn>
              <a:cxn ang="0">
                <a:pos x="512951" y="1703379"/>
              </a:cxn>
              <a:cxn ang="0">
                <a:pos x="841229" y="1434865"/>
              </a:cxn>
              <a:cxn ang="0">
                <a:pos x="2100378" y="1083678"/>
              </a:cxn>
              <a:cxn ang="0">
                <a:pos x="1641792" y="1040191"/>
              </a:cxn>
              <a:cxn ang="0">
                <a:pos x="1587427" y="152982"/>
              </a:cxn>
              <a:cxn ang="0">
                <a:pos x="1772316" y="0"/>
              </a:cxn>
              <a:cxn ang="0">
                <a:pos x="2838480" y="45068"/>
              </a:cxn>
              <a:cxn ang="0">
                <a:pos x="2893263" y="930552"/>
              </a:cxn>
              <a:cxn ang="0">
                <a:pos x="2708373" y="1083678"/>
              </a:cxn>
              <a:cxn ang="0">
                <a:pos x="2380312" y="1434865"/>
              </a:cxn>
              <a:cxn ang="0">
                <a:pos x="3870620" y="1512506"/>
              </a:cxn>
              <a:cxn ang="0">
                <a:pos x="3968156" y="2012074"/>
              </a:cxn>
              <a:cxn ang="0">
                <a:pos x="4297255" y="2012074"/>
              </a:cxn>
            </a:cxnLst>
            <a:rect l="0" t="0" r="0" b="0"/>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bg1">
              <a:alpha val="100000"/>
            </a:schemeClr>
          </a:solidFill>
          <a:ln w="9525">
            <a:noFill/>
          </a:ln>
        </p:spPr>
        <p:txBody>
          <a:bodyPr/>
          <a:lstStyle/>
          <a:p>
            <a:endParaRPr lang="zh-CN" altLang="en-US"/>
          </a:p>
        </p:txBody>
      </p:sp>
      <p:sp>
        <p:nvSpPr>
          <p:cNvPr id="23561" name="AutoShape 20"/>
          <p:cNvSpPr/>
          <p:nvPr/>
        </p:nvSpPr>
        <p:spPr>
          <a:xfrm>
            <a:off x="4635500" y="4851242"/>
            <a:ext cx="309563" cy="258762"/>
          </a:xfrm>
          <a:custGeom>
            <a:avLst/>
            <a:gdLst/>
            <a:ahLst/>
            <a:cxnLst>
              <a:cxn ang="0">
                <a:pos x="4436539" y="1350361"/>
              </a:cxn>
              <a:cxn ang="0">
                <a:pos x="4358074" y="1538158"/>
              </a:cxn>
              <a:cxn ang="0">
                <a:pos x="4161931" y="1643263"/>
              </a:cxn>
              <a:cxn ang="0">
                <a:pos x="4161931" y="2388551"/>
              </a:cxn>
              <a:cxn ang="0">
                <a:pos x="4052452" y="2606686"/>
              </a:cxn>
              <a:cxn ang="0">
                <a:pos x="3791387" y="2697413"/>
              </a:cxn>
              <a:cxn ang="0">
                <a:pos x="3396623" y="2430677"/>
              </a:cxn>
              <a:cxn ang="0">
                <a:pos x="2899358" y="2193571"/>
              </a:cxn>
              <a:cxn ang="0">
                <a:pos x="2351776" y="2008652"/>
              </a:cxn>
              <a:cxn ang="0">
                <a:pos x="1805225" y="1907853"/>
              </a:cxn>
              <a:cxn ang="0">
                <a:pos x="1636800" y="1988519"/>
              </a:cxn>
              <a:cxn ang="0">
                <a:pos x="1547657" y="2114620"/>
              </a:cxn>
              <a:cxn ang="0">
                <a:pos x="1542727" y="2257269"/>
              </a:cxn>
              <a:cxn ang="0">
                <a:pos x="1632271" y="2388551"/>
              </a:cxn>
              <a:cxn ang="0">
                <a:pos x="1576822" y="2541261"/>
              </a:cxn>
              <a:cxn ang="0">
                <a:pos x="1626109" y="2675421"/>
              </a:cxn>
              <a:cxn ang="0">
                <a:pos x="1745448" y="2799508"/>
              </a:cxn>
              <a:cxn ang="0">
                <a:pos x="1904214" y="2917707"/>
              </a:cxn>
              <a:cxn ang="0">
                <a:pos x="1736820" y="3050283"/>
              </a:cxn>
              <a:cxn ang="0">
                <a:pos x="1481316" y="3101762"/>
              </a:cxn>
              <a:cxn ang="0">
                <a:pos x="1215321" y="3080622"/>
              </a:cxn>
              <a:cxn ang="0">
                <a:pos x="1011167" y="2992485"/>
              </a:cxn>
              <a:cxn ang="0">
                <a:pos x="914630" y="2740126"/>
              </a:cxn>
              <a:cxn ang="0">
                <a:pos x="828153" y="2476700"/>
              </a:cxn>
              <a:cxn ang="0">
                <a:pos x="794473" y="2197301"/>
              </a:cxn>
              <a:cxn ang="0">
                <a:pos x="852387" y="1891460"/>
              </a:cxn>
              <a:cxn ang="0">
                <a:pos x="370530" y="1891460"/>
              </a:cxn>
              <a:cxn ang="0">
                <a:pos x="109680" y="1800722"/>
              </a:cxn>
              <a:cxn ang="0">
                <a:pos x="0" y="1580428"/>
              </a:cxn>
              <a:cxn ang="0">
                <a:pos x="0" y="1117848"/>
              </a:cxn>
              <a:cxn ang="0">
                <a:pos x="108032" y="897987"/>
              </a:cxn>
              <a:cxn ang="0">
                <a:pos x="370530" y="805965"/>
              </a:cxn>
              <a:cxn ang="0">
                <a:pos x="1571892" y="805965"/>
              </a:cxn>
              <a:cxn ang="0">
                <a:pos x="2161782" y="738525"/>
              </a:cxn>
              <a:cxn ang="0">
                <a:pos x="2775103" y="557060"/>
              </a:cxn>
              <a:cxn ang="0">
                <a:pos x="3342392" y="297938"/>
              </a:cxn>
              <a:cxn ang="0">
                <a:pos x="3791387" y="0"/>
              </a:cxn>
              <a:cxn ang="0">
                <a:pos x="4052452" y="91170"/>
              </a:cxn>
              <a:cxn ang="0">
                <a:pos x="4161931" y="311452"/>
              </a:cxn>
              <a:cxn ang="0">
                <a:pos x="4161931" y="1054582"/>
              </a:cxn>
              <a:cxn ang="0">
                <a:pos x="4358074" y="1160550"/>
              </a:cxn>
              <a:cxn ang="0">
                <a:pos x="4436539" y="1350361"/>
              </a:cxn>
              <a:cxn ang="0">
                <a:pos x="3791387" y="410525"/>
              </a:cxn>
              <a:cxn ang="0">
                <a:pos x="3391693" y="640172"/>
              </a:cxn>
              <a:cxn ang="0">
                <a:pos x="2933052" y="838893"/>
              </a:cxn>
              <a:cxn ang="0">
                <a:pos x="2439686" y="995476"/>
              </a:cxn>
              <a:cxn ang="0">
                <a:pos x="1942422" y="1093398"/>
              </a:cxn>
              <a:cxn ang="0">
                <a:pos x="1942422" y="1606605"/>
              </a:cxn>
              <a:cxn ang="0">
                <a:pos x="2439686" y="1705678"/>
              </a:cxn>
              <a:cxn ang="0">
                <a:pos x="2933052" y="1863125"/>
              </a:cxn>
              <a:cxn ang="0">
                <a:pos x="3394158" y="2063141"/>
              </a:cxn>
              <a:cxn ang="0">
                <a:pos x="3791387" y="2289334"/>
              </a:cxn>
              <a:cxn ang="0">
                <a:pos x="3791387" y="410525"/>
              </a:cxn>
              <a:cxn ang="0">
                <a:pos x="3791387" y="410525"/>
              </a:cxn>
            </a:cxnLst>
            <a:rect l="0" t="0" r="0" b="0"/>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80"/>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alpha val="100000"/>
            </a:schemeClr>
          </a:solidFill>
          <a:ln w="9525">
            <a:noFill/>
          </a:ln>
        </p:spPr>
        <p:txBody>
          <a:bodyPr/>
          <a:lstStyle/>
          <a:p>
            <a:endParaRPr lang="zh-CN" altLang="en-US"/>
          </a:p>
        </p:txBody>
      </p:sp>
      <p:sp>
        <p:nvSpPr>
          <p:cNvPr id="23562" name="AutoShape 21"/>
          <p:cNvSpPr/>
          <p:nvPr/>
        </p:nvSpPr>
        <p:spPr>
          <a:xfrm>
            <a:off x="7085013" y="4886167"/>
            <a:ext cx="260350" cy="258762"/>
          </a:xfrm>
          <a:custGeom>
            <a:avLst/>
            <a:gdLst/>
            <a:ahLst/>
            <a:cxnLst>
              <a:cxn ang="0">
                <a:pos x="3138061" y="599310"/>
              </a:cxn>
              <a:cxn ang="0">
                <a:pos x="2903867" y="3099897"/>
              </a:cxn>
              <a:cxn ang="0">
                <a:pos x="0" y="2868413"/>
              </a:cxn>
              <a:cxn ang="0">
                <a:pos x="234194" y="370269"/>
              </a:cxn>
              <a:cxn ang="0">
                <a:pos x="332549" y="221158"/>
              </a:cxn>
              <a:cxn ang="0">
                <a:pos x="696906" y="0"/>
              </a:cxn>
              <a:cxn ang="0">
                <a:pos x="1062433" y="221876"/>
              </a:cxn>
              <a:cxn ang="0">
                <a:pos x="1181712" y="370269"/>
              </a:cxn>
              <a:cxn ang="0">
                <a:pos x="1266555" y="109926"/>
              </a:cxn>
              <a:cxn ang="0">
                <a:pos x="1746418" y="30572"/>
              </a:cxn>
              <a:cxn ang="0">
                <a:pos x="1956783" y="344717"/>
              </a:cxn>
              <a:cxn ang="0">
                <a:pos x="2054704" y="344717"/>
              </a:cxn>
              <a:cxn ang="0">
                <a:pos x="2259983" y="30572"/>
              </a:cxn>
              <a:cxn ang="0">
                <a:pos x="2740714" y="109926"/>
              </a:cxn>
              <a:cxn ang="0">
                <a:pos x="2825557" y="370269"/>
              </a:cxn>
              <a:cxn ang="0">
                <a:pos x="316711" y="1143512"/>
              </a:cxn>
              <a:cxn ang="0">
                <a:pos x="881417" y="1143512"/>
              </a:cxn>
              <a:cxn ang="0">
                <a:pos x="316711" y="2217578"/>
              </a:cxn>
              <a:cxn ang="0">
                <a:pos x="881417" y="2292775"/>
              </a:cxn>
              <a:cxn ang="0">
                <a:pos x="881417" y="2787466"/>
              </a:cxn>
              <a:cxn ang="0">
                <a:pos x="697352" y="907584"/>
              </a:cxn>
              <a:cxn ang="0">
                <a:pos x="697352" y="231484"/>
              </a:cxn>
              <a:cxn ang="0">
                <a:pos x="1530533" y="1143512"/>
              </a:cxn>
              <a:cxn ang="0">
                <a:pos x="1530533" y="1642372"/>
              </a:cxn>
              <a:cxn ang="0">
                <a:pos x="960017" y="1718719"/>
              </a:cxn>
              <a:cxn ang="0">
                <a:pos x="1530533" y="1718719"/>
              </a:cxn>
              <a:cxn ang="0">
                <a:pos x="960017" y="2787466"/>
              </a:cxn>
              <a:cxn ang="0">
                <a:pos x="1420113" y="795501"/>
              </a:cxn>
              <a:cxn ang="0">
                <a:pos x="1683657" y="881168"/>
              </a:cxn>
              <a:cxn ang="0">
                <a:pos x="1683657" y="258750"/>
              </a:cxn>
              <a:cxn ang="0">
                <a:pos x="1420113" y="344285"/>
              </a:cxn>
              <a:cxn ang="0">
                <a:pos x="1608842" y="1143512"/>
              </a:cxn>
              <a:cxn ang="0">
                <a:pos x="2177177" y="1143512"/>
              </a:cxn>
              <a:cxn ang="0">
                <a:pos x="1608842" y="2217578"/>
              </a:cxn>
              <a:cxn ang="0">
                <a:pos x="2177177" y="2292775"/>
              </a:cxn>
              <a:cxn ang="0">
                <a:pos x="2177177" y="2787466"/>
              </a:cxn>
              <a:cxn ang="0">
                <a:pos x="2255041" y="1143512"/>
              </a:cxn>
              <a:cxn ang="0">
                <a:pos x="2821784" y="1143512"/>
              </a:cxn>
              <a:cxn ang="0">
                <a:pos x="2255041" y="2217578"/>
              </a:cxn>
              <a:cxn ang="0">
                <a:pos x="2821784" y="2292775"/>
              </a:cxn>
              <a:cxn ang="0">
                <a:pos x="2821784" y="2787466"/>
              </a:cxn>
              <a:cxn ang="0">
                <a:pos x="2441589" y="907584"/>
              </a:cxn>
              <a:cxn ang="0">
                <a:pos x="2441589" y="231484"/>
              </a:cxn>
              <a:cxn ang="0">
                <a:pos x="2289332" y="795501"/>
              </a:cxn>
            </a:cxnLst>
            <a:rect l="0" t="0" r="0" b="0"/>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chemeClr val="bg1">
              <a:alpha val="100000"/>
            </a:schemeClr>
          </a:solidFill>
          <a:ln w="9525">
            <a:noFill/>
          </a:ln>
        </p:spPr>
        <p:txBody>
          <a:bodyPr/>
          <a:lstStyle/>
          <a:p>
            <a:endParaRPr lang="zh-CN" altLang="en-US"/>
          </a:p>
        </p:txBody>
      </p:sp>
      <p:sp>
        <p:nvSpPr>
          <p:cNvPr id="23563" name="AutoShape 22"/>
          <p:cNvSpPr/>
          <p:nvPr/>
        </p:nvSpPr>
        <p:spPr>
          <a:xfrm>
            <a:off x="5762625" y="1846104"/>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767171">
              <a:alpha val="100000"/>
            </a:srgbClr>
          </a:solidFill>
          <a:ln w="9525">
            <a:noFill/>
          </a:ln>
        </p:spPr>
        <p:txBody>
          <a:bodyPr/>
          <a:lstStyle/>
          <a:p>
            <a:endParaRPr lang="zh-CN" altLang="en-US"/>
          </a:p>
        </p:txBody>
      </p:sp>
      <p:sp>
        <p:nvSpPr>
          <p:cNvPr id="23564" name="AutoShape 23"/>
          <p:cNvSpPr/>
          <p:nvPr/>
        </p:nvSpPr>
        <p:spPr>
          <a:xfrm>
            <a:off x="7143750" y="2506504"/>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alpha val="100000"/>
            </a:srgbClr>
          </a:solidFill>
          <a:ln w="9525">
            <a:noFill/>
          </a:ln>
        </p:spPr>
        <p:txBody>
          <a:bodyPr/>
          <a:lstStyle/>
          <a:p>
            <a:endParaRPr lang="zh-CN" altLang="en-US"/>
          </a:p>
        </p:txBody>
      </p:sp>
      <p:sp>
        <p:nvSpPr>
          <p:cNvPr id="23565" name="AutoShape 24"/>
          <p:cNvSpPr/>
          <p:nvPr/>
        </p:nvSpPr>
        <p:spPr>
          <a:xfrm>
            <a:off x="4046538" y="3671729"/>
            <a:ext cx="517525" cy="520700"/>
          </a:xfrm>
          <a:custGeom>
            <a:avLst/>
            <a:gdLst/>
            <a:ahLst/>
            <a:cxnLst>
              <a:cxn ang="0">
                <a:pos x="11616160" y="2017736"/>
              </a:cxn>
              <a:cxn ang="0">
                <a:pos x="11616160" y="11759131"/>
              </a:cxn>
              <a:cxn ang="0">
                <a:pos x="1993204" y="11759131"/>
              </a:cxn>
              <a:cxn ang="0">
                <a:pos x="1993204" y="2017736"/>
              </a:cxn>
              <a:cxn ang="0">
                <a:pos x="11616160" y="2017736"/>
              </a:cxn>
              <a:cxn ang="0">
                <a:pos x="11616160" y="2017736"/>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alpha val="100000"/>
            </a:srgbClr>
          </a:solidFill>
          <a:ln w="9525">
            <a:noFill/>
          </a:ln>
        </p:spPr>
        <p:txBody>
          <a:bodyPr/>
          <a:lstStyle/>
          <a:p>
            <a:endParaRPr lang="zh-CN" altLang="en-US"/>
          </a:p>
        </p:txBody>
      </p:sp>
      <p:sp>
        <p:nvSpPr>
          <p:cNvPr id="23566" name="AutoShape 25"/>
          <p:cNvSpPr/>
          <p:nvPr/>
        </p:nvSpPr>
        <p:spPr>
          <a:xfrm>
            <a:off x="7505700" y="3671729"/>
            <a:ext cx="515938" cy="520700"/>
          </a:xfrm>
          <a:custGeom>
            <a:avLst/>
            <a:gdLst/>
            <a:ahLst/>
            <a:cxnLst>
              <a:cxn ang="0">
                <a:pos x="11545014" y="2017736"/>
              </a:cxn>
              <a:cxn ang="0">
                <a:pos x="11545014" y="11759131"/>
              </a:cxn>
              <a:cxn ang="0">
                <a:pos x="1980983" y="11759131"/>
              </a:cxn>
              <a:cxn ang="0">
                <a:pos x="1980983" y="2017736"/>
              </a:cxn>
              <a:cxn ang="0">
                <a:pos x="11545014" y="2017736"/>
              </a:cxn>
              <a:cxn ang="0">
                <a:pos x="11545014" y="2017736"/>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alpha val="100000"/>
            </a:srgbClr>
          </a:solidFill>
          <a:ln w="9525">
            <a:noFill/>
          </a:ln>
        </p:spPr>
        <p:txBody>
          <a:bodyPr/>
          <a:lstStyle/>
          <a:p>
            <a:endParaRPr lang="zh-CN" altLang="en-US"/>
          </a:p>
        </p:txBody>
      </p:sp>
      <p:sp>
        <p:nvSpPr>
          <p:cNvPr id="23567" name="AutoShape 26"/>
          <p:cNvSpPr/>
          <p:nvPr/>
        </p:nvSpPr>
        <p:spPr>
          <a:xfrm>
            <a:off x="4476750" y="2379504"/>
            <a:ext cx="515938" cy="519113"/>
          </a:xfrm>
          <a:custGeom>
            <a:avLst/>
            <a:gdLst/>
            <a:ahLst/>
            <a:cxnLst>
              <a:cxn ang="0">
                <a:pos x="11545014" y="2005440"/>
              </a:cxn>
              <a:cxn ang="0">
                <a:pos x="11545014" y="11687547"/>
              </a:cxn>
              <a:cxn ang="0">
                <a:pos x="1980983" y="11687547"/>
              </a:cxn>
              <a:cxn ang="0">
                <a:pos x="1980983" y="2005440"/>
              </a:cxn>
              <a:cxn ang="0">
                <a:pos x="11545014" y="2005440"/>
              </a:cxn>
              <a:cxn ang="0">
                <a:pos x="11545014" y="200544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alpha val="100000"/>
            </a:srgbClr>
          </a:solidFill>
          <a:ln w="9525">
            <a:noFill/>
          </a:ln>
        </p:spPr>
        <p:txBody>
          <a:bodyPr/>
          <a:lstStyle/>
          <a:p>
            <a:endParaRPr lang="zh-CN" altLang="en-US"/>
          </a:p>
        </p:txBody>
      </p:sp>
      <p:sp>
        <p:nvSpPr>
          <p:cNvPr id="23568" name="AutoShape 27"/>
          <p:cNvSpPr/>
          <p:nvPr/>
        </p:nvSpPr>
        <p:spPr>
          <a:xfrm>
            <a:off x="5867400" y="1960404"/>
            <a:ext cx="309563" cy="258763"/>
          </a:xfrm>
          <a:custGeom>
            <a:avLst/>
            <a:gdLst/>
            <a:ahLst/>
            <a:cxnLst>
              <a:cxn ang="0">
                <a:pos x="4382309" y="2057142"/>
              </a:cxn>
              <a:cxn ang="0">
                <a:pos x="4436539" y="2942626"/>
              </a:cxn>
              <a:cxn ang="0">
                <a:pos x="4253539" y="3099921"/>
              </a:cxn>
              <a:cxn ang="0">
                <a:pos x="3196768" y="3054853"/>
              </a:cxn>
              <a:cxn ang="0">
                <a:pos x="3145834" y="2169368"/>
              </a:cxn>
              <a:cxn ang="0">
                <a:pos x="3327000" y="2012074"/>
              </a:cxn>
              <a:cxn ang="0">
                <a:pos x="3653775" y="1703379"/>
              </a:cxn>
              <a:cxn ang="0">
                <a:pos x="2356505" y="1665056"/>
              </a:cxn>
              <a:cxn ang="0">
                <a:pos x="2681231" y="2012074"/>
              </a:cxn>
              <a:cxn ang="0">
                <a:pos x="2864232" y="2169368"/>
              </a:cxn>
              <a:cxn ang="0">
                <a:pos x="2810015" y="3054853"/>
              </a:cxn>
              <a:cxn ang="0">
                <a:pos x="1754692" y="3099921"/>
              </a:cxn>
              <a:cxn ang="0">
                <a:pos x="1571691" y="2942626"/>
              </a:cxn>
              <a:cxn ang="0">
                <a:pos x="1625492" y="2057142"/>
              </a:cxn>
              <a:cxn ang="0">
                <a:pos x="2079418" y="2012074"/>
              </a:cxn>
              <a:cxn ang="0">
                <a:pos x="833083" y="1665056"/>
              </a:cxn>
              <a:cxn ang="0">
                <a:pos x="784814" y="2012074"/>
              </a:cxn>
              <a:cxn ang="0">
                <a:pos x="1243469" y="2057142"/>
              </a:cxn>
              <a:cxn ang="0">
                <a:pos x="1297284" y="2942626"/>
              </a:cxn>
              <a:cxn ang="0">
                <a:pos x="1109540" y="3099921"/>
              </a:cxn>
              <a:cxn ang="0">
                <a:pos x="53815" y="3054853"/>
              </a:cxn>
              <a:cxn ang="0">
                <a:pos x="0" y="2169368"/>
              </a:cxn>
              <a:cxn ang="0">
                <a:pos x="187529" y="2012074"/>
              </a:cxn>
              <a:cxn ang="0">
                <a:pos x="507741" y="1703379"/>
              </a:cxn>
              <a:cxn ang="0">
                <a:pos x="832667" y="1434865"/>
              </a:cxn>
              <a:cxn ang="0">
                <a:pos x="2079017" y="1083678"/>
              </a:cxn>
              <a:cxn ang="0">
                <a:pos x="1625091" y="1040191"/>
              </a:cxn>
              <a:cxn ang="0">
                <a:pos x="1571276" y="152982"/>
              </a:cxn>
              <a:cxn ang="0">
                <a:pos x="1754276" y="0"/>
              </a:cxn>
              <a:cxn ang="0">
                <a:pos x="2809600" y="45068"/>
              </a:cxn>
              <a:cxn ang="0">
                <a:pos x="2863830" y="930552"/>
              </a:cxn>
              <a:cxn ang="0">
                <a:pos x="2680816" y="1083678"/>
              </a:cxn>
              <a:cxn ang="0">
                <a:pos x="2356090" y="1434865"/>
              </a:cxn>
              <a:cxn ang="0">
                <a:pos x="3831243" y="1512506"/>
              </a:cxn>
              <a:cxn ang="0">
                <a:pos x="3927781" y="2012074"/>
              </a:cxn>
              <a:cxn ang="0">
                <a:pos x="4253539" y="2012074"/>
              </a:cxn>
            </a:cxnLst>
            <a:rect l="0" t="0" r="0" b="0"/>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bg1">
              <a:alpha val="100000"/>
            </a:schemeClr>
          </a:solidFill>
          <a:ln w="9525">
            <a:noFill/>
          </a:ln>
        </p:spPr>
        <p:txBody>
          <a:bodyPr/>
          <a:lstStyle/>
          <a:p>
            <a:endParaRPr lang="zh-CN" altLang="en-US"/>
          </a:p>
        </p:txBody>
      </p:sp>
      <p:sp>
        <p:nvSpPr>
          <p:cNvPr id="23569" name="AutoShape 28"/>
          <p:cNvSpPr/>
          <p:nvPr/>
        </p:nvSpPr>
        <p:spPr>
          <a:xfrm>
            <a:off x="4152900" y="3786029"/>
            <a:ext cx="309563" cy="309563"/>
          </a:xfrm>
          <a:custGeom>
            <a:avLst/>
            <a:gdLst/>
            <a:ahLst/>
            <a:cxnLst>
              <a:cxn ang="0">
                <a:pos x="4386622" y="3861841"/>
              </a:cxn>
              <a:cxn ang="0">
                <a:pos x="4436539" y="3992273"/>
              </a:cxn>
              <a:cxn ang="0">
                <a:pos x="4386622" y="4111814"/>
              </a:cxn>
              <a:cxn ang="0">
                <a:pos x="4261335" y="4260103"/>
              </a:cxn>
              <a:cxn ang="0">
                <a:pos x="4112630" y="4384989"/>
              </a:cxn>
              <a:cxn ang="0">
                <a:pos x="3994323" y="4436539"/>
              </a:cxn>
              <a:cxn ang="0">
                <a:pos x="3863690" y="4383756"/>
              </a:cxn>
              <a:cxn ang="0">
                <a:pos x="2866697" y="3389643"/>
              </a:cxn>
              <a:cxn ang="0">
                <a:pos x="2380525" y="3615782"/>
              </a:cxn>
              <a:cxn ang="0">
                <a:pos x="1849997" y="3695265"/>
              </a:cxn>
              <a:cxn ang="0">
                <a:pos x="1133373" y="3551490"/>
              </a:cxn>
              <a:cxn ang="0">
                <a:pos x="543269" y="3153644"/>
              </a:cxn>
              <a:cxn ang="0">
                <a:pos x="143975" y="2564772"/>
              </a:cxn>
              <a:cxn ang="0">
                <a:pos x="0" y="1848564"/>
              </a:cxn>
              <a:cxn ang="0">
                <a:pos x="143975" y="1132757"/>
              </a:cxn>
              <a:cxn ang="0">
                <a:pos x="543269" y="543469"/>
              </a:cxn>
              <a:cxn ang="0">
                <a:pos x="1132141" y="145624"/>
              </a:cxn>
              <a:cxn ang="0">
                <a:pos x="1849997" y="0"/>
              </a:cxn>
              <a:cxn ang="0">
                <a:pos x="2564973" y="145624"/>
              </a:cxn>
              <a:cxn ang="0">
                <a:pos x="3154662" y="543469"/>
              </a:cxn>
              <a:cxn ang="0">
                <a:pos x="3553339" y="1132757"/>
              </a:cxn>
              <a:cxn ang="0">
                <a:pos x="3697730" y="1848564"/>
              </a:cxn>
              <a:cxn ang="0">
                <a:pos x="3618247" y="2380324"/>
              </a:cxn>
              <a:cxn ang="0">
                <a:pos x="3391893" y="2864647"/>
              </a:cxn>
              <a:cxn ang="0">
                <a:pos x="4386622" y="3861841"/>
              </a:cxn>
              <a:cxn ang="0">
                <a:pos x="738809" y="1848564"/>
              </a:cxn>
              <a:cxn ang="0">
                <a:pos x="827536" y="2283586"/>
              </a:cxn>
              <a:cxn ang="0">
                <a:pos x="1066617" y="2633378"/>
              </a:cxn>
              <a:cxn ang="0">
                <a:pos x="1418873" y="2869377"/>
              </a:cxn>
              <a:cxn ang="0">
                <a:pos x="1849381" y="2956456"/>
              </a:cxn>
              <a:cxn ang="0">
                <a:pos x="2278240" y="2869377"/>
              </a:cxn>
              <a:cxn ang="0">
                <a:pos x="2629465" y="2633378"/>
              </a:cxn>
              <a:cxn ang="0">
                <a:pos x="2868545" y="2283586"/>
              </a:cxn>
              <a:cxn ang="0">
                <a:pos x="2957287" y="1848564"/>
              </a:cxn>
              <a:cxn ang="0">
                <a:pos x="2868545" y="1419891"/>
              </a:cxn>
              <a:cxn ang="0">
                <a:pos x="2629465" y="1066617"/>
              </a:cxn>
              <a:cxn ang="0">
                <a:pos x="2278240" y="828153"/>
              </a:cxn>
              <a:cxn ang="0">
                <a:pos x="1849381" y="740658"/>
              </a:cxn>
              <a:cxn ang="0">
                <a:pos x="1418873" y="828153"/>
              </a:cxn>
              <a:cxn ang="0">
                <a:pos x="1066617" y="1066617"/>
              </a:cxn>
              <a:cxn ang="0">
                <a:pos x="827536" y="1419891"/>
              </a:cxn>
              <a:cxn ang="0">
                <a:pos x="738809" y="1848564"/>
              </a:cxn>
              <a:cxn ang="0">
                <a:pos x="1849997" y="1148364"/>
              </a:cxn>
              <a:cxn ang="0">
                <a:pos x="1945704" y="1188421"/>
              </a:cxn>
              <a:cxn ang="0">
                <a:pos x="1985761" y="1289889"/>
              </a:cxn>
              <a:cxn ang="0">
                <a:pos x="1945704" y="1385595"/>
              </a:cxn>
              <a:cxn ang="0">
                <a:pos x="1849997" y="1426269"/>
              </a:cxn>
              <a:cxn ang="0">
                <a:pos x="1551140" y="1548059"/>
              </a:cxn>
              <a:cxn ang="0">
                <a:pos x="1427501" y="1847948"/>
              </a:cxn>
              <a:cxn ang="0">
                <a:pos x="1387444" y="1944271"/>
              </a:cxn>
              <a:cxn ang="0">
                <a:pos x="1291738" y="1983711"/>
              </a:cxn>
              <a:cxn ang="0">
                <a:pos x="1188421" y="1944271"/>
              </a:cxn>
              <a:cxn ang="0">
                <a:pos x="1150213" y="1847948"/>
              </a:cxn>
              <a:cxn ang="0">
                <a:pos x="1204229" y="1578671"/>
              </a:cxn>
              <a:cxn ang="0">
                <a:pos x="1354997" y="1353765"/>
              </a:cxn>
              <a:cxn ang="0">
                <a:pos x="1576822" y="1202996"/>
              </a:cxn>
              <a:cxn ang="0">
                <a:pos x="1849997" y="1148364"/>
              </a:cxn>
            </a:cxnLst>
            <a:rect l="0" t="0" r="0" b="0"/>
            <a:pathLst>
              <a:path w="21600" h="21600">
                <a:moveTo>
                  <a:pt x="21357" y="18802"/>
                </a:moveTo>
                <a:cubicBezTo>
                  <a:pt x="21518" y="18965"/>
                  <a:pt x="21600" y="19177"/>
                  <a:pt x="21600" y="19437"/>
                </a:cubicBezTo>
                <a:cubicBezTo>
                  <a:pt x="21600" y="19581"/>
                  <a:pt x="21518" y="19776"/>
                  <a:pt x="21357" y="20019"/>
                </a:cubicBezTo>
                <a:cubicBezTo>
                  <a:pt x="21193" y="20261"/>
                  <a:pt x="20990" y="20504"/>
                  <a:pt x="20747" y="20741"/>
                </a:cubicBezTo>
                <a:cubicBezTo>
                  <a:pt x="20504" y="20979"/>
                  <a:pt x="20261" y="21185"/>
                  <a:pt x="20023" y="21349"/>
                </a:cubicBezTo>
                <a:cubicBezTo>
                  <a:pt x="19783" y="21518"/>
                  <a:pt x="19594" y="21600"/>
                  <a:pt x="19447" y="21600"/>
                </a:cubicBezTo>
                <a:cubicBezTo>
                  <a:pt x="19190" y="21600"/>
                  <a:pt x="18975" y="21515"/>
                  <a:pt x="18811" y="21343"/>
                </a:cubicBezTo>
                <a:lnTo>
                  <a:pt x="13957" y="16503"/>
                </a:lnTo>
                <a:cubicBezTo>
                  <a:pt x="13217" y="16980"/>
                  <a:pt x="12429" y="17350"/>
                  <a:pt x="11590" y="17604"/>
                </a:cubicBezTo>
                <a:cubicBezTo>
                  <a:pt x="10751" y="17864"/>
                  <a:pt x="9892" y="17991"/>
                  <a:pt x="9007" y="17991"/>
                </a:cubicBezTo>
                <a:cubicBezTo>
                  <a:pt x="7770" y="17991"/>
                  <a:pt x="6609" y="17760"/>
                  <a:pt x="5518" y="17291"/>
                </a:cubicBezTo>
                <a:cubicBezTo>
                  <a:pt x="4427" y="16822"/>
                  <a:pt x="3470" y="16175"/>
                  <a:pt x="2645" y="15354"/>
                </a:cubicBezTo>
                <a:cubicBezTo>
                  <a:pt x="1817" y="14535"/>
                  <a:pt x="1173" y="13580"/>
                  <a:pt x="701" y="12487"/>
                </a:cubicBezTo>
                <a:cubicBezTo>
                  <a:pt x="232" y="11400"/>
                  <a:pt x="0" y="10237"/>
                  <a:pt x="0" y="9000"/>
                </a:cubicBezTo>
                <a:cubicBezTo>
                  <a:pt x="0" y="7769"/>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3" y="237"/>
                  <a:pt x="12488" y="709"/>
                </a:cubicBezTo>
                <a:cubicBezTo>
                  <a:pt x="13573" y="1180"/>
                  <a:pt x="14531" y="1827"/>
                  <a:pt x="15359" y="2646"/>
                </a:cubicBezTo>
                <a:cubicBezTo>
                  <a:pt x="16184" y="3468"/>
                  <a:pt x="16831" y="4422"/>
                  <a:pt x="17300" y="5515"/>
                </a:cubicBezTo>
                <a:cubicBezTo>
                  <a:pt x="17769" y="6602"/>
                  <a:pt x="18003" y="7769"/>
                  <a:pt x="18003" y="9000"/>
                </a:cubicBezTo>
                <a:cubicBezTo>
                  <a:pt x="18003" y="9887"/>
                  <a:pt x="17873" y="10748"/>
                  <a:pt x="17616" y="11589"/>
                </a:cubicBezTo>
                <a:cubicBezTo>
                  <a:pt x="17359" y="12434"/>
                  <a:pt x="16992" y="13219"/>
                  <a:pt x="16514" y="13947"/>
                </a:cubicBezTo>
                <a:lnTo>
                  <a:pt x="21357" y="18802"/>
                </a:lnTo>
                <a:close/>
                <a:moveTo>
                  <a:pt x="3597" y="9000"/>
                </a:moveTo>
                <a:cubicBezTo>
                  <a:pt x="3597" y="9759"/>
                  <a:pt x="3741" y="10465"/>
                  <a:pt x="4029" y="11118"/>
                </a:cubicBezTo>
                <a:cubicBezTo>
                  <a:pt x="4317" y="11770"/>
                  <a:pt x="4707" y="12338"/>
                  <a:pt x="5193" y="12821"/>
                </a:cubicBezTo>
                <a:cubicBezTo>
                  <a:pt x="5679" y="13301"/>
                  <a:pt x="6253" y="13685"/>
                  <a:pt x="6908" y="13970"/>
                </a:cubicBezTo>
                <a:cubicBezTo>
                  <a:pt x="7566" y="14252"/>
                  <a:pt x="8264" y="14394"/>
                  <a:pt x="9004" y="14394"/>
                </a:cubicBezTo>
                <a:cubicBezTo>
                  <a:pt x="9745" y="14394"/>
                  <a:pt x="10440" y="14252"/>
                  <a:pt x="11092" y="13970"/>
                </a:cubicBezTo>
                <a:cubicBezTo>
                  <a:pt x="11745" y="13685"/>
                  <a:pt x="12319" y="13301"/>
                  <a:pt x="12802" y="12821"/>
                </a:cubicBezTo>
                <a:cubicBezTo>
                  <a:pt x="13291" y="12338"/>
                  <a:pt x="13678" y="11770"/>
                  <a:pt x="13966" y="11118"/>
                </a:cubicBezTo>
                <a:cubicBezTo>
                  <a:pt x="14254" y="10465"/>
                  <a:pt x="14398" y="9759"/>
                  <a:pt x="14398" y="9000"/>
                </a:cubicBezTo>
                <a:cubicBezTo>
                  <a:pt x="14398" y="8260"/>
                  <a:pt x="14254" y="7565"/>
                  <a:pt x="13966" y="6913"/>
                </a:cubicBezTo>
                <a:cubicBezTo>
                  <a:pt x="13675" y="6258"/>
                  <a:pt x="13291" y="5684"/>
                  <a:pt x="12802" y="5193"/>
                </a:cubicBezTo>
                <a:cubicBezTo>
                  <a:pt x="12316" y="4704"/>
                  <a:pt x="11745" y="4317"/>
                  <a:pt x="11092" y="4032"/>
                </a:cubicBezTo>
                <a:cubicBezTo>
                  <a:pt x="10440" y="3750"/>
                  <a:pt x="9742" y="3606"/>
                  <a:pt x="9004" y="3606"/>
                </a:cubicBezTo>
                <a:cubicBezTo>
                  <a:pt x="8267" y="3606"/>
                  <a:pt x="7566" y="3750"/>
                  <a:pt x="6908" y="4032"/>
                </a:cubicBezTo>
                <a:cubicBezTo>
                  <a:pt x="6253" y="4317"/>
                  <a:pt x="5676" y="4704"/>
                  <a:pt x="5193" y="5193"/>
                </a:cubicBezTo>
                <a:cubicBezTo>
                  <a:pt x="4707" y="5684"/>
                  <a:pt x="4317" y="6258"/>
                  <a:pt x="4029" y="6913"/>
                </a:cubicBezTo>
                <a:cubicBezTo>
                  <a:pt x="3741" y="7565"/>
                  <a:pt x="3597" y="8257"/>
                  <a:pt x="3597" y="9000"/>
                </a:cubicBezTo>
                <a:moveTo>
                  <a:pt x="9007" y="5591"/>
                </a:moveTo>
                <a:cubicBezTo>
                  <a:pt x="9185" y="5591"/>
                  <a:pt x="9344" y="5656"/>
                  <a:pt x="9473" y="5786"/>
                </a:cubicBezTo>
                <a:cubicBezTo>
                  <a:pt x="9603" y="5919"/>
                  <a:pt x="9668" y="6082"/>
                  <a:pt x="9668" y="6280"/>
                </a:cubicBezTo>
                <a:cubicBezTo>
                  <a:pt x="9668" y="6461"/>
                  <a:pt x="9603" y="6616"/>
                  <a:pt x="9473" y="6746"/>
                </a:cubicBezTo>
                <a:cubicBezTo>
                  <a:pt x="9344" y="6879"/>
                  <a:pt x="9185" y="6944"/>
                  <a:pt x="9007" y="6944"/>
                </a:cubicBezTo>
                <a:cubicBezTo>
                  <a:pt x="8439" y="6944"/>
                  <a:pt x="7953" y="7144"/>
                  <a:pt x="7552" y="7537"/>
                </a:cubicBezTo>
                <a:cubicBezTo>
                  <a:pt x="7151" y="7935"/>
                  <a:pt x="6950" y="8423"/>
                  <a:pt x="6950" y="8997"/>
                </a:cubicBezTo>
                <a:cubicBezTo>
                  <a:pt x="6950" y="9180"/>
                  <a:pt x="6885" y="9333"/>
                  <a:pt x="6755" y="9466"/>
                </a:cubicBezTo>
                <a:cubicBezTo>
                  <a:pt x="6623" y="9596"/>
                  <a:pt x="6467" y="9658"/>
                  <a:pt x="6289" y="9658"/>
                </a:cubicBezTo>
                <a:cubicBezTo>
                  <a:pt x="6080" y="9658"/>
                  <a:pt x="5914" y="9596"/>
                  <a:pt x="5786" y="9466"/>
                </a:cubicBezTo>
                <a:cubicBezTo>
                  <a:pt x="5659" y="9333"/>
                  <a:pt x="5600" y="9180"/>
                  <a:pt x="5600" y="8997"/>
                </a:cubicBezTo>
                <a:cubicBezTo>
                  <a:pt x="5600" y="8539"/>
                  <a:pt x="5685" y="8104"/>
                  <a:pt x="5863" y="7686"/>
                </a:cubicBezTo>
                <a:cubicBezTo>
                  <a:pt x="6038" y="7271"/>
                  <a:pt x="6281" y="6907"/>
                  <a:pt x="6597" y="6591"/>
                </a:cubicBezTo>
                <a:cubicBezTo>
                  <a:pt x="6905" y="6277"/>
                  <a:pt x="7264" y="6029"/>
                  <a:pt x="7677" y="5857"/>
                </a:cubicBezTo>
                <a:cubicBezTo>
                  <a:pt x="8086" y="5681"/>
                  <a:pt x="8530" y="5591"/>
                  <a:pt x="9007" y="5591"/>
                </a:cubicBezTo>
              </a:path>
            </a:pathLst>
          </a:custGeom>
          <a:solidFill>
            <a:schemeClr val="bg1">
              <a:alpha val="100000"/>
            </a:schemeClr>
          </a:solidFill>
          <a:ln w="9525">
            <a:noFill/>
          </a:ln>
        </p:spPr>
        <p:txBody>
          <a:bodyPr/>
          <a:lstStyle/>
          <a:p>
            <a:endParaRPr lang="zh-CN" altLang="en-US"/>
          </a:p>
        </p:txBody>
      </p:sp>
      <p:sp>
        <p:nvSpPr>
          <p:cNvPr id="23570" name="AutoShape 29"/>
          <p:cNvSpPr/>
          <p:nvPr/>
        </p:nvSpPr>
        <p:spPr>
          <a:xfrm>
            <a:off x="7248525" y="2647792"/>
            <a:ext cx="309563" cy="258762"/>
          </a:xfrm>
          <a:custGeom>
            <a:avLst/>
            <a:gdLst/>
            <a:ahLst/>
            <a:cxnLst>
              <a:cxn ang="0">
                <a:pos x="4436539" y="1350361"/>
              </a:cxn>
              <a:cxn ang="0">
                <a:pos x="4358074" y="1538158"/>
              </a:cxn>
              <a:cxn ang="0">
                <a:pos x="4161931" y="1643263"/>
              </a:cxn>
              <a:cxn ang="0">
                <a:pos x="4161931" y="2388551"/>
              </a:cxn>
              <a:cxn ang="0">
                <a:pos x="4052452" y="2606686"/>
              </a:cxn>
              <a:cxn ang="0">
                <a:pos x="3791387" y="2697413"/>
              </a:cxn>
              <a:cxn ang="0">
                <a:pos x="3396623" y="2430677"/>
              </a:cxn>
              <a:cxn ang="0">
                <a:pos x="2899358" y="2193571"/>
              </a:cxn>
              <a:cxn ang="0">
                <a:pos x="2351776" y="2008652"/>
              </a:cxn>
              <a:cxn ang="0">
                <a:pos x="1805225" y="1907853"/>
              </a:cxn>
              <a:cxn ang="0">
                <a:pos x="1636800" y="1988519"/>
              </a:cxn>
              <a:cxn ang="0">
                <a:pos x="1547657" y="2114620"/>
              </a:cxn>
              <a:cxn ang="0">
                <a:pos x="1542727" y="2257269"/>
              </a:cxn>
              <a:cxn ang="0">
                <a:pos x="1632271" y="2388551"/>
              </a:cxn>
              <a:cxn ang="0">
                <a:pos x="1576822" y="2541261"/>
              </a:cxn>
              <a:cxn ang="0">
                <a:pos x="1626109" y="2675421"/>
              </a:cxn>
              <a:cxn ang="0">
                <a:pos x="1745448" y="2799508"/>
              </a:cxn>
              <a:cxn ang="0">
                <a:pos x="1904214" y="2917707"/>
              </a:cxn>
              <a:cxn ang="0">
                <a:pos x="1736820" y="3050283"/>
              </a:cxn>
              <a:cxn ang="0">
                <a:pos x="1481316" y="3101762"/>
              </a:cxn>
              <a:cxn ang="0">
                <a:pos x="1215321" y="3080622"/>
              </a:cxn>
              <a:cxn ang="0">
                <a:pos x="1011167" y="2992485"/>
              </a:cxn>
              <a:cxn ang="0">
                <a:pos x="914630" y="2740126"/>
              </a:cxn>
              <a:cxn ang="0">
                <a:pos x="828153" y="2476700"/>
              </a:cxn>
              <a:cxn ang="0">
                <a:pos x="794473" y="2197301"/>
              </a:cxn>
              <a:cxn ang="0">
                <a:pos x="852387" y="1891460"/>
              </a:cxn>
              <a:cxn ang="0">
                <a:pos x="370530" y="1891460"/>
              </a:cxn>
              <a:cxn ang="0">
                <a:pos x="109680" y="1800722"/>
              </a:cxn>
              <a:cxn ang="0">
                <a:pos x="0" y="1580428"/>
              </a:cxn>
              <a:cxn ang="0">
                <a:pos x="0" y="1117848"/>
              </a:cxn>
              <a:cxn ang="0">
                <a:pos x="108032" y="897987"/>
              </a:cxn>
              <a:cxn ang="0">
                <a:pos x="370530" y="805965"/>
              </a:cxn>
              <a:cxn ang="0">
                <a:pos x="1571892" y="805965"/>
              </a:cxn>
              <a:cxn ang="0">
                <a:pos x="2161782" y="738525"/>
              </a:cxn>
              <a:cxn ang="0">
                <a:pos x="2775103" y="557060"/>
              </a:cxn>
              <a:cxn ang="0">
                <a:pos x="3342392" y="297938"/>
              </a:cxn>
              <a:cxn ang="0">
                <a:pos x="3791387" y="0"/>
              </a:cxn>
              <a:cxn ang="0">
                <a:pos x="4052452" y="91170"/>
              </a:cxn>
              <a:cxn ang="0">
                <a:pos x="4161931" y="311452"/>
              </a:cxn>
              <a:cxn ang="0">
                <a:pos x="4161931" y="1054582"/>
              </a:cxn>
              <a:cxn ang="0">
                <a:pos x="4358074" y="1160550"/>
              </a:cxn>
              <a:cxn ang="0">
                <a:pos x="4436539" y="1350361"/>
              </a:cxn>
              <a:cxn ang="0">
                <a:pos x="3791387" y="410525"/>
              </a:cxn>
              <a:cxn ang="0">
                <a:pos x="3391693" y="640172"/>
              </a:cxn>
              <a:cxn ang="0">
                <a:pos x="2933052" y="838893"/>
              </a:cxn>
              <a:cxn ang="0">
                <a:pos x="2439686" y="995476"/>
              </a:cxn>
              <a:cxn ang="0">
                <a:pos x="1942422" y="1093398"/>
              </a:cxn>
              <a:cxn ang="0">
                <a:pos x="1942422" y="1606605"/>
              </a:cxn>
              <a:cxn ang="0">
                <a:pos x="2439686" y="1705678"/>
              </a:cxn>
              <a:cxn ang="0">
                <a:pos x="2933052" y="1863125"/>
              </a:cxn>
              <a:cxn ang="0">
                <a:pos x="3394158" y="2063141"/>
              </a:cxn>
              <a:cxn ang="0">
                <a:pos x="3791387" y="2289334"/>
              </a:cxn>
              <a:cxn ang="0">
                <a:pos x="3791387" y="410525"/>
              </a:cxn>
              <a:cxn ang="0">
                <a:pos x="3791387" y="410525"/>
              </a:cxn>
            </a:cxnLst>
            <a:rect l="0" t="0" r="0" b="0"/>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alpha val="100000"/>
            </a:schemeClr>
          </a:solidFill>
          <a:ln w="9525">
            <a:noFill/>
          </a:ln>
        </p:spPr>
        <p:txBody>
          <a:bodyPr/>
          <a:lstStyle/>
          <a:p>
            <a:endParaRPr lang="zh-CN" altLang="en-US"/>
          </a:p>
        </p:txBody>
      </p:sp>
      <p:sp>
        <p:nvSpPr>
          <p:cNvPr id="23571" name="AutoShape 30"/>
          <p:cNvSpPr/>
          <p:nvPr/>
        </p:nvSpPr>
        <p:spPr>
          <a:xfrm>
            <a:off x="4595813" y="2485867"/>
            <a:ext cx="277812" cy="277812"/>
          </a:xfrm>
          <a:custGeom>
            <a:avLst/>
            <a:gdLst/>
            <a:ahLst/>
            <a:cxnLst>
              <a:cxn ang="0">
                <a:pos x="3573125" y="690800"/>
              </a:cxn>
              <a:cxn ang="0">
                <a:pos x="3306464" y="3573125"/>
              </a:cxn>
              <a:cxn ang="0">
                <a:pos x="0" y="3306297"/>
              </a:cxn>
              <a:cxn ang="0">
                <a:pos x="266661" y="426789"/>
              </a:cxn>
              <a:cxn ang="0">
                <a:pos x="378647" y="254918"/>
              </a:cxn>
              <a:cxn ang="0">
                <a:pos x="793526" y="0"/>
              </a:cxn>
              <a:cxn ang="0">
                <a:pos x="1209730" y="255741"/>
              </a:cxn>
              <a:cxn ang="0">
                <a:pos x="1345549" y="426789"/>
              </a:cxn>
              <a:cxn ang="0">
                <a:pos x="1442153" y="126713"/>
              </a:cxn>
              <a:cxn ang="0">
                <a:pos x="1988542" y="35241"/>
              </a:cxn>
              <a:cxn ang="0">
                <a:pos x="2228078" y="397348"/>
              </a:cxn>
              <a:cxn ang="0">
                <a:pos x="2339576" y="397348"/>
              </a:cxn>
              <a:cxn ang="0">
                <a:pos x="2573311" y="35241"/>
              </a:cxn>
              <a:cxn ang="0">
                <a:pos x="3120690" y="126713"/>
              </a:cxn>
              <a:cxn ang="0">
                <a:pos x="3217307" y="426789"/>
              </a:cxn>
              <a:cxn ang="0">
                <a:pos x="360615" y="1318089"/>
              </a:cxn>
              <a:cxn ang="0">
                <a:pos x="1003622" y="1318089"/>
              </a:cxn>
              <a:cxn ang="0">
                <a:pos x="360615" y="2556102"/>
              </a:cxn>
              <a:cxn ang="0">
                <a:pos x="1003622" y="2642790"/>
              </a:cxn>
              <a:cxn ang="0">
                <a:pos x="1003622" y="3212999"/>
              </a:cxn>
              <a:cxn ang="0">
                <a:pos x="794028" y="1046129"/>
              </a:cxn>
              <a:cxn ang="0">
                <a:pos x="794028" y="266828"/>
              </a:cxn>
              <a:cxn ang="0">
                <a:pos x="1742730" y="1318089"/>
              </a:cxn>
              <a:cxn ang="0">
                <a:pos x="1742730" y="1893096"/>
              </a:cxn>
              <a:cxn ang="0">
                <a:pos x="1093113" y="1981095"/>
              </a:cxn>
              <a:cxn ang="0">
                <a:pos x="1742730" y="1981095"/>
              </a:cxn>
              <a:cxn ang="0">
                <a:pos x="1093113" y="3212999"/>
              </a:cxn>
              <a:cxn ang="0">
                <a:pos x="1617007" y="916934"/>
              </a:cxn>
              <a:cxn ang="0">
                <a:pos x="1917083" y="1015699"/>
              </a:cxn>
              <a:cxn ang="0">
                <a:pos x="1917083" y="298262"/>
              </a:cxn>
              <a:cxn ang="0">
                <a:pos x="1617007" y="396847"/>
              </a:cxn>
              <a:cxn ang="0">
                <a:pos x="1831887" y="1318089"/>
              </a:cxn>
              <a:cxn ang="0">
                <a:pos x="2479022" y="1318089"/>
              </a:cxn>
              <a:cxn ang="0">
                <a:pos x="1831887" y="2556102"/>
              </a:cxn>
              <a:cxn ang="0">
                <a:pos x="2479022" y="2642790"/>
              </a:cxn>
              <a:cxn ang="0">
                <a:pos x="2479022" y="3212999"/>
              </a:cxn>
              <a:cxn ang="0">
                <a:pos x="2567690" y="1318089"/>
              </a:cxn>
              <a:cxn ang="0">
                <a:pos x="3212999" y="1318089"/>
              </a:cxn>
              <a:cxn ang="0">
                <a:pos x="2567690" y="2556102"/>
              </a:cxn>
              <a:cxn ang="0">
                <a:pos x="3212999" y="2642790"/>
              </a:cxn>
              <a:cxn ang="0">
                <a:pos x="3212999" y="3212999"/>
              </a:cxn>
              <a:cxn ang="0">
                <a:pos x="2780088" y="1046129"/>
              </a:cxn>
              <a:cxn ang="0">
                <a:pos x="2780088" y="266828"/>
              </a:cxn>
              <a:cxn ang="0">
                <a:pos x="2606725" y="916934"/>
              </a:cxn>
            </a:cxnLst>
            <a:rect l="0" t="0" r="0" b="0"/>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chemeClr val="bg1">
              <a:alpha val="100000"/>
            </a:schemeClr>
          </a:solidFill>
          <a:ln w="9525">
            <a:noFill/>
          </a:ln>
        </p:spPr>
        <p:txBody>
          <a:bodyPr/>
          <a:lstStyle/>
          <a:p>
            <a:endParaRPr lang="zh-CN" altLang="en-US"/>
          </a:p>
        </p:txBody>
      </p:sp>
      <p:sp>
        <p:nvSpPr>
          <p:cNvPr id="23572" name="AutoShape 31"/>
          <p:cNvSpPr/>
          <p:nvPr/>
        </p:nvSpPr>
        <p:spPr>
          <a:xfrm>
            <a:off x="7618413" y="3792379"/>
            <a:ext cx="309562" cy="273050"/>
          </a:xfrm>
          <a:custGeom>
            <a:avLst/>
            <a:gdLst/>
            <a:ahLst/>
            <a:cxnLst>
              <a:cxn ang="0">
                <a:pos x="4436511" y="1380672"/>
              </a:cxn>
              <a:cxn ang="0">
                <a:pos x="2218255" y="0"/>
              </a:cxn>
              <a:cxn ang="0">
                <a:pos x="0" y="1380672"/>
              </a:cxn>
              <a:cxn ang="0">
                <a:pos x="1206891" y="2617526"/>
              </a:cxn>
              <a:cxn ang="0">
                <a:pos x="684992" y="3451681"/>
              </a:cxn>
              <a:cxn ang="0">
                <a:pos x="2348687" y="2761345"/>
              </a:cxn>
              <a:cxn ang="0">
                <a:pos x="4436511" y="1380672"/>
              </a:cxn>
              <a:cxn ang="0">
                <a:pos x="4436511" y="1380672"/>
              </a:cxn>
            </a:cxnLst>
            <a:rect l="0" t="0" r="0" b="0"/>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chemeClr val="bg1">
              <a:alpha val="100000"/>
            </a:schemeClr>
          </a:solidFill>
          <a:ln w="9525">
            <a:noFill/>
          </a:ln>
        </p:spPr>
        <p:txBody>
          <a:bodyPr/>
          <a:lstStyle/>
          <a:p>
            <a:endParaRPr lang="zh-CN" altLang="en-US"/>
          </a:p>
        </p:txBody>
      </p:sp>
      <p:pic>
        <p:nvPicPr>
          <p:cNvPr id="23573" name="组合 21"/>
          <p:cNvPicPr/>
          <p:nvPr/>
        </p:nvPicPr>
        <p:blipFill>
          <a:blip r:embed="rId4"/>
          <a:stretch>
            <a:fillRect/>
          </a:stretch>
        </p:blipFill>
        <p:spPr>
          <a:xfrm>
            <a:off x="5741988" y="3471704"/>
            <a:ext cx="693737" cy="584200"/>
          </a:xfrm>
          <a:prstGeom prst="rect">
            <a:avLst/>
          </a:prstGeom>
          <a:noFill/>
          <a:ln w="9525">
            <a:noFill/>
          </a:ln>
        </p:spPr>
      </p:pic>
      <p:sp>
        <p:nvSpPr>
          <p:cNvPr id="23574" name="TextBox 13@|17FFC:16777215|FBC:16777215|LFC:16777215|LBC:16777215"/>
          <p:cNvSpPr txBox="1"/>
          <p:nvPr/>
        </p:nvSpPr>
        <p:spPr>
          <a:xfrm>
            <a:off x="7659688" y="2219167"/>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Responsible</a:t>
            </a:r>
          </a:p>
        </p:txBody>
      </p:sp>
      <p:sp>
        <p:nvSpPr>
          <p:cNvPr id="23575" name="TextBox 13@|17FFC:16777215|FBC:16777215|LFC:16777215|LBC:16777215"/>
          <p:cNvSpPr txBox="1"/>
          <p:nvPr/>
        </p:nvSpPr>
        <p:spPr>
          <a:xfrm>
            <a:off x="8057357" y="4150876"/>
            <a:ext cx="3146425" cy="246221"/>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Completed,</a:t>
            </a:r>
            <a:r>
              <a:rPr lang="zh-CN" altLang="en-US"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 </a:t>
            </a: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a:t>
            </a:r>
            <a:r>
              <a:rPr lang="zh-CN" altLang="en-US"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 </a:t>
            </a: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progress…</a:t>
            </a:r>
          </a:p>
        </p:txBody>
      </p:sp>
      <p:sp>
        <p:nvSpPr>
          <p:cNvPr id="23576" name="TextBox 13@|17FFC:16777215|FBC:16777215|LFC:16777215|LBC:16777215"/>
          <p:cNvSpPr txBox="1"/>
          <p:nvPr/>
        </p:nvSpPr>
        <p:spPr>
          <a:xfrm>
            <a:off x="7850189" y="4762342"/>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Priority</a:t>
            </a:r>
          </a:p>
        </p:txBody>
      </p:sp>
      <p:sp>
        <p:nvSpPr>
          <p:cNvPr id="23577" name="TextBox 13@|17FFC:16777215|FBC:16777215|LFC:16777215|LBC:16777215"/>
          <p:cNvSpPr txBox="1"/>
          <p:nvPr/>
        </p:nvSpPr>
        <p:spPr>
          <a:xfrm>
            <a:off x="7637463" y="5168594"/>
            <a:ext cx="3094037" cy="246221"/>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High, medium or last?</a:t>
            </a:r>
          </a:p>
        </p:txBody>
      </p:sp>
      <p:sp>
        <p:nvSpPr>
          <p:cNvPr id="23578" name="TextBox 13@|17FFC:16777215|FBC:16777215|LFC:16777215|LBC:16777215"/>
          <p:cNvSpPr txBox="1"/>
          <p:nvPr/>
        </p:nvSpPr>
        <p:spPr>
          <a:xfrm>
            <a:off x="5811044" y="5848193"/>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Type</a:t>
            </a:r>
          </a:p>
        </p:txBody>
      </p:sp>
      <p:sp>
        <p:nvSpPr>
          <p:cNvPr id="23579" name="TextBox 13@|17FFC:16777215|FBC:16777215|LFC:16777215|LBC:16777215"/>
          <p:cNvSpPr txBox="1"/>
          <p:nvPr/>
        </p:nvSpPr>
        <p:spPr>
          <a:xfrm>
            <a:off x="5232346" y="6170454"/>
            <a:ext cx="2333625" cy="24622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Backend or frontend ?</a:t>
            </a:r>
          </a:p>
        </p:txBody>
      </p:sp>
      <p:sp>
        <p:nvSpPr>
          <p:cNvPr id="23580" name="TextBox 13@|17FFC:16777215|FBC:16777215|LFC:16777215|LBC:16777215"/>
          <p:cNvSpPr txBox="1"/>
          <p:nvPr/>
        </p:nvSpPr>
        <p:spPr>
          <a:xfrm>
            <a:off x="5538788" y="1377197"/>
            <a:ext cx="896937"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Module</a:t>
            </a:r>
          </a:p>
        </p:txBody>
      </p:sp>
      <p:sp>
        <p:nvSpPr>
          <p:cNvPr id="23582" name="TextBox 13@|17FFC:16777215|FBC:16777215|LFC:16777215|LBC:16777215"/>
          <p:cNvSpPr txBox="1"/>
          <p:nvPr/>
        </p:nvSpPr>
        <p:spPr>
          <a:xfrm>
            <a:off x="2392363" y="2609790"/>
            <a:ext cx="1954213"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Task ID</a:t>
            </a:r>
          </a:p>
        </p:txBody>
      </p:sp>
      <p:sp>
        <p:nvSpPr>
          <p:cNvPr id="23584" name="TextBox 13@|17FFC:16777215|FBC:16777215|LFC:16777215|LBC:16777215"/>
          <p:cNvSpPr txBox="1"/>
          <p:nvPr/>
        </p:nvSpPr>
        <p:spPr>
          <a:xfrm>
            <a:off x="1901627" y="3682841"/>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Task Name</a:t>
            </a:r>
          </a:p>
        </p:txBody>
      </p:sp>
      <p:sp>
        <p:nvSpPr>
          <p:cNvPr id="23585" name="TextBox 13@|17FFC:16777215|FBC:16777215|LFC:16777215|LBC:16777215"/>
          <p:cNvSpPr txBox="1"/>
          <p:nvPr/>
        </p:nvSpPr>
        <p:spPr>
          <a:xfrm>
            <a:off x="691356" y="4044674"/>
            <a:ext cx="2968230" cy="58702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5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Get all portfolio APIs</a:t>
            </a:r>
            <a:r>
              <a:rPr lang="zh-CN" altLang="en-US"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Asset List Page</a:t>
            </a:r>
            <a:r>
              <a:rPr lang="zh-CN" altLang="en-US"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Database Initialization</a:t>
            </a:r>
          </a:p>
        </p:txBody>
      </p:sp>
      <p:sp>
        <p:nvSpPr>
          <p:cNvPr id="23586" name="文本框 36"/>
          <p:cNvSpPr txBox="1"/>
          <p:nvPr/>
        </p:nvSpPr>
        <p:spPr>
          <a:xfrm>
            <a:off x="1914327" y="511909"/>
            <a:ext cx="3195105"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Project Management</a:t>
            </a:r>
            <a:endParaRPr lang="zh-CN" altLang="en-US" sz="2400" b="1" dirty="0">
              <a:solidFill>
                <a:srgbClr val="767171"/>
              </a:solidFill>
              <a:latin typeface="Arial" panose="020B0604020202020204" pitchFamily="34" charset="0"/>
              <a:ea typeface="Arial" panose="020B0604020202020204" pitchFamily="34" charset="0"/>
            </a:endParaRPr>
          </a:p>
        </p:txBody>
      </p:sp>
      <p:pic>
        <p:nvPicPr>
          <p:cNvPr id="2" name="图片 1" descr="图标&#10;&#10;AI 生成的内容可能不正确。">
            <a:extLst>
              <a:ext uri="{FF2B5EF4-FFF2-40B4-BE49-F238E27FC236}">
                <a16:creationId xmlns:a16="http://schemas.microsoft.com/office/drawing/2014/main" id="{D8DE6745-205F-FF53-32EB-0F65880C9E91}"/>
              </a:ext>
            </a:extLst>
          </p:cNvPr>
          <p:cNvPicPr>
            <a:picLocks noChangeAspect="1"/>
          </p:cNvPicPr>
          <p:nvPr/>
        </p:nvPicPr>
        <p:blipFill>
          <a:blip r:embed="rId5">
            <a:extLst>
              <a:ext uri="{28A0092B-C50C-407E-A947-70E740481C1C}">
                <a14:useLocalDpi xmlns:a14="http://schemas.microsoft.com/office/drawing/2010/main" val="0"/>
              </a:ext>
            </a:extLst>
          </a:blip>
          <a:srcRect b="14654"/>
          <a:stretch>
            <a:fillRect/>
          </a:stretch>
        </p:blipFill>
        <p:spPr>
          <a:xfrm>
            <a:off x="5020866" y="2520006"/>
            <a:ext cx="1991519" cy="1965909"/>
          </a:xfrm>
          <a:prstGeom prst="rect">
            <a:avLst/>
          </a:prstGeom>
        </p:spPr>
      </p:pic>
      <p:sp>
        <p:nvSpPr>
          <p:cNvPr id="4" name="文本框 3">
            <a:extLst>
              <a:ext uri="{FF2B5EF4-FFF2-40B4-BE49-F238E27FC236}">
                <a16:creationId xmlns:a16="http://schemas.microsoft.com/office/drawing/2014/main" id="{FD1CC63F-18C5-17B6-1725-DDA383932A05}"/>
              </a:ext>
            </a:extLst>
          </p:cNvPr>
          <p:cNvSpPr txBox="1"/>
          <p:nvPr/>
        </p:nvSpPr>
        <p:spPr>
          <a:xfrm>
            <a:off x="3383757" y="1727627"/>
            <a:ext cx="2524124" cy="338554"/>
          </a:xfrm>
          <a:prstGeom prst="rect">
            <a:avLst/>
          </a:prstGeom>
          <a:noFill/>
        </p:spPr>
        <p:txBody>
          <a:bodyPr wrap="square">
            <a:spAutoFit/>
          </a:bodyPr>
          <a:lstStyle/>
          <a:p>
            <a:r>
              <a:rPr lang="zh-CN" altLang="en-US" sz="1600" dirty="0">
                <a:latin typeface="Arial" panose="020B0604020202020204" pitchFamily="34" charset="0"/>
                <a:cs typeface="Arial" panose="020B0604020202020204" pitchFamily="34" charset="0"/>
              </a:rPr>
              <a:t>Portfolio</a:t>
            </a:r>
            <a:r>
              <a:rPr lang="en-US" altLang="zh-CN" sz="1600" dirty="0">
                <a:latin typeface="Arial" panose="020B0604020202020204" pitchFamily="34" charset="0"/>
                <a:cs typeface="Arial" panose="020B0604020202020204" pitchFamily="34" charset="0"/>
              </a:rPr>
              <a:t>, Asset, General</a:t>
            </a:r>
            <a:endParaRPr lang="zh-CN" altLang="en-US" sz="1600" dirty="0">
              <a:latin typeface="Arial" panose="020B0604020202020204" pitchFamily="34" charset="0"/>
              <a:cs typeface="Arial" panose="020B0604020202020204" pitchFamily="34" charset="0"/>
            </a:endParaRPr>
          </a:p>
        </p:txBody>
      </p:sp>
      <p:sp>
        <p:nvSpPr>
          <p:cNvPr id="5" name="TextBox 13@|17FFC:16777215|FBC:16777215|LFC:16777215|LBC:16777215">
            <a:extLst>
              <a:ext uri="{FF2B5EF4-FFF2-40B4-BE49-F238E27FC236}">
                <a16:creationId xmlns:a16="http://schemas.microsoft.com/office/drawing/2014/main" id="{F8261BF8-315E-F3FB-5382-17A8C9DEA8CA}"/>
              </a:ext>
            </a:extLst>
          </p:cNvPr>
          <p:cNvSpPr txBox="1"/>
          <p:nvPr/>
        </p:nvSpPr>
        <p:spPr>
          <a:xfrm>
            <a:off x="2873374" y="5110739"/>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Description</a:t>
            </a:r>
          </a:p>
        </p:txBody>
      </p:sp>
      <p:sp>
        <p:nvSpPr>
          <p:cNvPr id="8" name="TextBox 13@|17FFC:16777215|FBC:16777215|LFC:16777215|LBC:16777215">
            <a:extLst>
              <a:ext uri="{FF2B5EF4-FFF2-40B4-BE49-F238E27FC236}">
                <a16:creationId xmlns:a16="http://schemas.microsoft.com/office/drawing/2014/main" id="{3F9BD5E8-F48B-8EBD-3C2A-E013B033827F}"/>
              </a:ext>
            </a:extLst>
          </p:cNvPr>
          <p:cNvSpPr txBox="1"/>
          <p:nvPr/>
        </p:nvSpPr>
        <p:spPr>
          <a:xfrm>
            <a:off x="8315326" y="3785633"/>
            <a:ext cx="1952625"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Status</a:t>
            </a:r>
          </a:p>
        </p:txBody>
      </p:sp>
      <p:sp>
        <p:nvSpPr>
          <p:cNvPr id="9" name="TextBox 13@|17FFC:16777215|FBC:16777215|LFC:16777215|LBC:16777215">
            <a:extLst>
              <a:ext uri="{FF2B5EF4-FFF2-40B4-BE49-F238E27FC236}">
                <a16:creationId xmlns:a16="http://schemas.microsoft.com/office/drawing/2014/main" id="{789D1C0E-8B8F-1FD9-83A7-51C9CBB039D0}"/>
              </a:ext>
            </a:extLst>
          </p:cNvPr>
          <p:cNvSpPr txBox="1"/>
          <p:nvPr/>
        </p:nvSpPr>
        <p:spPr>
          <a:xfrm>
            <a:off x="2059781" y="5466106"/>
            <a:ext cx="3316289" cy="27751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25000"/>
              </a:lnSpc>
              <a:spcBef>
                <a:spcPct val="20000"/>
              </a:spcBef>
              <a:buNone/>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Description for every task</a:t>
            </a:r>
          </a:p>
        </p:txBody>
      </p:sp>
      <p:sp>
        <p:nvSpPr>
          <p:cNvPr id="11" name="文本框 10">
            <a:extLst>
              <a:ext uri="{FF2B5EF4-FFF2-40B4-BE49-F238E27FC236}">
                <a16:creationId xmlns:a16="http://schemas.microsoft.com/office/drawing/2014/main" id="{C216B05D-8926-7CC4-BCF2-A39F5D22C244}"/>
              </a:ext>
            </a:extLst>
          </p:cNvPr>
          <p:cNvSpPr txBox="1"/>
          <p:nvPr/>
        </p:nvSpPr>
        <p:spPr>
          <a:xfrm>
            <a:off x="8018462" y="2639060"/>
            <a:ext cx="3348037"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Who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responsible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for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task?</a:t>
            </a:r>
          </a:p>
        </p:txBody>
      </p:sp>
      <p:sp>
        <p:nvSpPr>
          <p:cNvPr id="12" name="TextBox 13@|17FFC:16777215|FBC:16777215|LFC:16777215|LBC:16777215">
            <a:extLst>
              <a:ext uri="{FF2B5EF4-FFF2-40B4-BE49-F238E27FC236}">
                <a16:creationId xmlns:a16="http://schemas.microsoft.com/office/drawing/2014/main" id="{7C2A53C2-890A-E34A-2765-62E3B2B2B765}"/>
              </a:ext>
            </a:extLst>
          </p:cNvPr>
          <p:cNvSpPr txBox="1"/>
          <p:nvPr/>
        </p:nvSpPr>
        <p:spPr>
          <a:xfrm>
            <a:off x="4729558" y="4511715"/>
            <a:ext cx="1954213"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Task.xlsx</a:t>
            </a:r>
          </a:p>
        </p:txBody>
      </p:sp>
    </p:spTree>
    <p:extLst>
      <p:ext uri="{BB962C8B-B14F-4D97-AF65-F5344CB8AC3E}">
        <p14:creationId xmlns:p14="http://schemas.microsoft.com/office/powerpoint/2010/main" val="400819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24FD5-2D0C-ADB3-95B3-FF5D49A5CD15}"/>
            </a:ext>
          </a:extLst>
        </p:cNvPr>
        <p:cNvGrpSpPr/>
        <p:nvPr/>
      </p:nvGrpSpPr>
      <p:grpSpPr>
        <a:xfrm>
          <a:off x="0" y="0"/>
          <a:ext cx="0" cy="0"/>
          <a:chOff x="0" y="0"/>
          <a:chExt cx="0" cy="0"/>
        </a:xfrm>
      </p:grpSpPr>
      <p:sp>
        <p:nvSpPr>
          <p:cNvPr id="8" name="Oval 4">
            <a:extLst>
              <a:ext uri="{FF2B5EF4-FFF2-40B4-BE49-F238E27FC236}">
                <a16:creationId xmlns:a16="http://schemas.microsoft.com/office/drawing/2014/main" id="{B58A2F47-2BB1-3F80-7240-2BF26BF2A31B}"/>
              </a:ext>
            </a:extLst>
          </p:cNvPr>
          <p:cNvSpPr/>
          <p:nvPr/>
        </p:nvSpPr>
        <p:spPr>
          <a:xfrm>
            <a:off x="4630738" y="1785044"/>
            <a:ext cx="1595438" cy="1619250"/>
          </a:xfrm>
          <a:prstGeom prst="ellipse">
            <a:avLst/>
          </a:prstGeom>
          <a:solidFill>
            <a:srgbClr val="76717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3">
            <a:extLst>
              <a:ext uri="{FF2B5EF4-FFF2-40B4-BE49-F238E27FC236}">
                <a16:creationId xmlns:a16="http://schemas.microsoft.com/office/drawing/2014/main" id="{E5E877E5-48F6-AB8E-043C-A95E6F262CE4}"/>
              </a:ext>
            </a:extLst>
          </p:cNvPr>
          <p:cNvSpPr/>
          <p:nvPr/>
        </p:nvSpPr>
        <p:spPr>
          <a:xfrm>
            <a:off x="4709318" y="3695600"/>
            <a:ext cx="1595437" cy="1619250"/>
          </a:xfrm>
          <a:prstGeom prst="ellipse">
            <a:avLst/>
          </a:prstGeom>
          <a:solidFill>
            <a:srgbClr val="51308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5">
            <a:extLst>
              <a:ext uri="{FF2B5EF4-FFF2-40B4-BE49-F238E27FC236}">
                <a16:creationId xmlns:a16="http://schemas.microsoft.com/office/drawing/2014/main" id="{5AD18AAC-88D4-06D7-E3F2-D9062F0276FC}"/>
              </a:ext>
            </a:extLst>
          </p:cNvPr>
          <p:cNvSpPr/>
          <p:nvPr/>
        </p:nvSpPr>
        <p:spPr>
          <a:xfrm>
            <a:off x="3407173" y="2773263"/>
            <a:ext cx="1595438" cy="1619250"/>
          </a:xfrm>
          <a:prstGeom prst="ellipse">
            <a:avLst/>
          </a:prstGeom>
          <a:solidFill>
            <a:srgbClr val="DE447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Oval 6">
            <a:extLst>
              <a:ext uri="{FF2B5EF4-FFF2-40B4-BE49-F238E27FC236}">
                <a16:creationId xmlns:a16="http://schemas.microsoft.com/office/drawing/2014/main" id="{384CFDB0-A442-DBBA-2090-88C1B6F90124}"/>
              </a:ext>
            </a:extLst>
          </p:cNvPr>
          <p:cNvSpPr/>
          <p:nvPr/>
        </p:nvSpPr>
        <p:spPr>
          <a:xfrm>
            <a:off x="5949949" y="2700039"/>
            <a:ext cx="1595437" cy="1619250"/>
          </a:xfrm>
          <a:prstGeom prst="ellipse">
            <a:avLst/>
          </a:prstGeom>
          <a:solidFill>
            <a:srgbClr val="DE447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21">
            <a:extLst>
              <a:ext uri="{FF2B5EF4-FFF2-40B4-BE49-F238E27FC236}">
                <a16:creationId xmlns:a16="http://schemas.microsoft.com/office/drawing/2014/main" id="{29997ADD-9DF6-380D-800F-577201EC1DB9}"/>
              </a:ext>
            </a:extLst>
          </p:cNvPr>
          <p:cNvSpPr>
            <a:spLocks noEditPoints="1"/>
          </p:cNvSpPr>
          <p:nvPr/>
        </p:nvSpPr>
        <p:spPr>
          <a:xfrm>
            <a:off x="6639718" y="3192362"/>
            <a:ext cx="315913" cy="431800"/>
          </a:xfrm>
          <a:custGeom>
            <a:avLst/>
            <a:gdLst/>
            <a:ahLst/>
            <a:cxnLst>
              <a:cxn ang="0">
                <a:pos x="594055592" y="70492289"/>
              </a:cxn>
              <a:cxn ang="0">
                <a:pos x="1117388042" y="592132972"/>
              </a:cxn>
              <a:cxn ang="0">
                <a:pos x="792072869" y="1564922050"/>
              </a:cxn>
              <a:cxn ang="0">
                <a:pos x="438468440" y="1564922050"/>
              </a:cxn>
              <a:cxn ang="0">
                <a:pos x="56574753" y="592132972"/>
              </a:cxn>
              <a:cxn ang="0">
                <a:pos x="594055592" y="70492289"/>
              </a:cxn>
              <a:cxn ang="0">
                <a:pos x="594055592" y="0"/>
              </a:cxn>
              <a:cxn ang="0">
                <a:pos x="0" y="592132972"/>
              </a:cxn>
              <a:cxn ang="0">
                <a:pos x="410179183" y="1621315130"/>
              </a:cxn>
              <a:cxn ang="0">
                <a:pos x="820358365" y="1621315130"/>
              </a:cxn>
              <a:cxn ang="0">
                <a:pos x="1188107423" y="592132972"/>
              </a:cxn>
              <a:cxn ang="0">
                <a:pos x="594055592" y="0"/>
              </a:cxn>
            </a:cxnLst>
            <a:rect l="0" t="0" r="0" b="0"/>
            <a:pathLst>
              <a:path w="84" h="115">
                <a:moveTo>
                  <a:pt x="42" y="5"/>
                </a:moveTo>
                <a:cubicBezTo>
                  <a:pt x="63" y="5"/>
                  <a:pt x="79" y="22"/>
                  <a:pt x="79" y="42"/>
                </a:cubicBezTo>
                <a:cubicBezTo>
                  <a:pt x="79" y="60"/>
                  <a:pt x="60" y="101"/>
                  <a:pt x="56" y="111"/>
                </a:cubicBezTo>
                <a:cubicBezTo>
                  <a:pt x="31" y="111"/>
                  <a:pt x="31" y="111"/>
                  <a:pt x="31" y="111"/>
                </a:cubicBezTo>
                <a:cubicBezTo>
                  <a:pt x="23" y="95"/>
                  <a:pt x="4" y="58"/>
                  <a:pt x="4" y="42"/>
                </a:cubicBezTo>
                <a:cubicBezTo>
                  <a:pt x="4" y="22"/>
                  <a:pt x="21" y="5"/>
                  <a:pt x="42" y="5"/>
                </a:cubicBezTo>
                <a:moveTo>
                  <a:pt x="42" y="0"/>
                </a:moveTo>
                <a:cubicBezTo>
                  <a:pt x="19" y="0"/>
                  <a:pt x="0" y="19"/>
                  <a:pt x="0" y="42"/>
                </a:cubicBezTo>
                <a:cubicBezTo>
                  <a:pt x="0" y="63"/>
                  <a:pt x="29" y="115"/>
                  <a:pt x="29" y="115"/>
                </a:cubicBezTo>
                <a:cubicBezTo>
                  <a:pt x="58" y="115"/>
                  <a:pt x="58" y="115"/>
                  <a:pt x="58" y="115"/>
                </a:cubicBezTo>
                <a:cubicBezTo>
                  <a:pt x="58" y="115"/>
                  <a:pt x="84" y="63"/>
                  <a:pt x="84" y="42"/>
                </a:cubicBezTo>
                <a:cubicBezTo>
                  <a:pt x="84" y="19"/>
                  <a:pt x="65" y="0"/>
                  <a:pt x="42" y="0"/>
                </a:cubicBezTo>
                <a:close/>
              </a:path>
            </a:pathLst>
          </a:custGeom>
          <a:solidFill>
            <a:schemeClr val="bg1">
              <a:alpha val="100000"/>
            </a:schemeClr>
          </a:solidFill>
          <a:ln w="9525">
            <a:noFill/>
          </a:ln>
        </p:spPr>
        <p:txBody>
          <a:bodyPr/>
          <a:lstStyle/>
          <a:p>
            <a:endParaRPr lang="zh-CN" altLang="en-US"/>
          </a:p>
        </p:txBody>
      </p:sp>
      <p:sp>
        <p:nvSpPr>
          <p:cNvPr id="19" name="Freeform 122">
            <a:extLst>
              <a:ext uri="{FF2B5EF4-FFF2-40B4-BE49-F238E27FC236}">
                <a16:creationId xmlns:a16="http://schemas.microsoft.com/office/drawing/2014/main" id="{2C3E10D8-6BB2-8418-3707-7B6383D91AB0}"/>
              </a:ext>
            </a:extLst>
          </p:cNvPr>
          <p:cNvSpPr/>
          <p:nvPr/>
        </p:nvSpPr>
        <p:spPr>
          <a:xfrm>
            <a:off x="6747668" y="3730524"/>
            <a:ext cx="109538" cy="12700"/>
          </a:xfrm>
          <a:custGeom>
            <a:avLst/>
            <a:gdLst/>
            <a:ahLst/>
            <a:cxnLst>
              <a:cxn ang="0">
                <a:pos x="14266380" y="53763333"/>
              </a:cxn>
              <a:cxn ang="0">
                <a:pos x="385211151" y="53763333"/>
              </a:cxn>
              <a:cxn ang="0">
                <a:pos x="413743912" y="0"/>
              </a:cxn>
              <a:cxn ang="0">
                <a:pos x="0" y="0"/>
              </a:cxn>
              <a:cxn ang="0">
                <a:pos x="14266380" y="53763333"/>
              </a:cxn>
            </a:cxnLst>
            <a:rect l="0" t="0" r="0" b="0"/>
            <a:pathLst>
              <a:path w="29" h="3">
                <a:moveTo>
                  <a:pt x="1" y="3"/>
                </a:moveTo>
                <a:cubicBezTo>
                  <a:pt x="27" y="3"/>
                  <a:pt x="27" y="3"/>
                  <a:pt x="27" y="3"/>
                </a:cubicBezTo>
                <a:cubicBezTo>
                  <a:pt x="28" y="2"/>
                  <a:pt x="28" y="1"/>
                  <a:pt x="29" y="0"/>
                </a:cubicBezTo>
                <a:cubicBezTo>
                  <a:pt x="0" y="0"/>
                  <a:pt x="0" y="0"/>
                  <a:pt x="0" y="0"/>
                </a:cubicBezTo>
                <a:cubicBezTo>
                  <a:pt x="0" y="1"/>
                  <a:pt x="1" y="2"/>
                  <a:pt x="1" y="3"/>
                </a:cubicBezTo>
                <a:close/>
              </a:path>
            </a:pathLst>
          </a:custGeom>
          <a:solidFill>
            <a:schemeClr val="bg1">
              <a:alpha val="100000"/>
            </a:schemeClr>
          </a:solidFill>
          <a:ln w="9525">
            <a:noFill/>
          </a:ln>
        </p:spPr>
        <p:txBody>
          <a:bodyPr/>
          <a:lstStyle/>
          <a:p>
            <a:endParaRPr lang="zh-CN" altLang="en-US"/>
          </a:p>
        </p:txBody>
      </p:sp>
      <p:sp>
        <p:nvSpPr>
          <p:cNvPr id="20" name="Freeform 123">
            <a:extLst>
              <a:ext uri="{FF2B5EF4-FFF2-40B4-BE49-F238E27FC236}">
                <a16:creationId xmlns:a16="http://schemas.microsoft.com/office/drawing/2014/main" id="{56D1ECFA-524D-B578-E7C4-9DEA88F8F5F8}"/>
              </a:ext>
            </a:extLst>
          </p:cNvPr>
          <p:cNvSpPr/>
          <p:nvPr/>
        </p:nvSpPr>
        <p:spPr>
          <a:xfrm>
            <a:off x="6765131" y="3754337"/>
            <a:ext cx="77787" cy="14287"/>
          </a:xfrm>
          <a:custGeom>
            <a:avLst/>
            <a:gdLst/>
            <a:ahLst/>
            <a:cxnLst>
              <a:cxn ang="0">
                <a:pos x="137205156" y="51029592"/>
              </a:cxn>
              <a:cxn ang="0">
                <a:pos x="288134160" y="0"/>
              </a:cxn>
              <a:cxn ang="0">
                <a:pos x="0" y="0"/>
              </a:cxn>
              <a:cxn ang="0">
                <a:pos x="137205156" y="51029592"/>
              </a:cxn>
            </a:cxnLst>
            <a:rect l="0" t="0" r="0" b="0"/>
            <a:pathLst>
              <a:path w="21" h="4">
                <a:moveTo>
                  <a:pt x="10" y="4"/>
                </a:moveTo>
                <a:cubicBezTo>
                  <a:pt x="14" y="4"/>
                  <a:pt x="18" y="2"/>
                  <a:pt x="21" y="0"/>
                </a:cubicBezTo>
                <a:cubicBezTo>
                  <a:pt x="0" y="0"/>
                  <a:pt x="0" y="0"/>
                  <a:pt x="0" y="0"/>
                </a:cubicBezTo>
                <a:cubicBezTo>
                  <a:pt x="2" y="2"/>
                  <a:pt x="6" y="4"/>
                  <a:pt x="10" y="4"/>
                </a:cubicBezTo>
                <a:close/>
              </a:path>
            </a:pathLst>
          </a:custGeom>
          <a:solidFill>
            <a:schemeClr val="bg1">
              <a:alpha val="100000"/>
            </a:schemeClr>
          </a:solidFill>
          <a:ln w="9525">
            <a:noFill/>
          </a:ln>
        </p:spPr>
        <p:txBody>
          <a:bodyPr/>
          <a:lstStyle/>
          <a:p>
            <a:endParaRPr lang="zh-CN" altLang="en-US"/>
          </a:p>
        </p:txBody>
      </p:sp>
      <p:sp>
        <p:nvSpPr>
          <p:cNvPr id="21" name="Freeform 124">
            <a:extLst>
              <a:ext uri="{FF2B5EF4-FFF2-40B4-BE49-F238E27FC236}">
                <a16:creationId xmlns:a16="http://schemas.microsoft.com/office/drawing/2014/main" id="{240AAC54-F6B2-0871-5368-F197EB12CE5E}"/>
              </a:ext>
            </a:extLst>
          </p:cNvPr>
          <p:cNvSpPr/>
          <p:nvPr/>
        </p:nvSpPr>
        <p:spPr>
          <a:xfrm>
            <a:off x="6744493" y="3641624"/>
            <a:ext cx="115888" cy="77788"/>
          </a:xfrm>
          <a:custGeom>
            <a:avLst/>
            <a:gdLst/>
            <a:ahLst/>
            <a:cxnLst>
              <a:cxn ang="0">
                <a:pos x="433226727" y="0"/>
              </a:cxn>
              <a:cxn ang="0">
                <a:pos x="0" y="0"/>
              </a:cxn>
              <a:cxn ang="0">
                <a:pos x="0" y="260700926"/>
              </a:cxn>
              <a:cxn ang="0">
                <a:pos x="0" y="288141569"/>
              </a:cxn>
              <a:cxn ang="0">
                <a:pos x="419252877" y="288141569"/>
              </a:cxn>
              <a:cxn ang="0">
                <a:pos x="433226727" y="260700926"/>
              </a:cxn>
              <a:cxn ang="0">
                <a:pos x="433226727" y="0"/>
              </a:cxn>
            </a:cxnLst>
            <a:rect l="0" t="0" r="0" b="0"/>
            <a:pathLst>
              <a:path w="31" h="21">
                <a:moveTo>
                  <a:pt x="31" y="0"/>
                </a:moveTo>
                <a:cubicBezTo>
                  <a:pt x="0" y="0"/>
                  <a:pt x="0" y="0"/>
                  <a:pt x="0" y="0"/>
                </a:cubicBezTo>
                <a:cubicBezTo>
                  <a:pt x="0" y="19"/>
                  <a:pt x="0" y="19"/>
                  <a:pt x="0" y="19"/>
                </a:cubicBezTo>
                <a:cubicBezTo>
                  <a:pt x="0" y="20"/>
                  <a:pt x="0" y="20"/>
                  <a:pt x="0" y="21"/>
                </a:cubicBezTo>
                <a:cubicBezTo>
                  <a:pt x="30" y="21"/>
                  <a:pt x="30" y="21"/>
                  <a:pt x="30" y="21"/>
                </a:cubicBezTo>
                <a:cubicBezTo>
                  <a:pt x="30" y="20"/>
                  <a:pt x="31" y="20"/>
                  <a:pt x="31" y="19"/>
                </a:cubicBezTo>
                <a:lnTo>
                  <a:pt x="31" y="0"/>
                </a:lnTo>
                <a:close/>
              </a:path>
            </a:pathLst>
          </a:custGeom>
          <a:solidFill>
            <a:schemeClr val="bg1">
              <a:alpha val="100000"/>
            </a:schemeClr>
          </a:solidFill>
          <a:ln w="9525">
            <a:noFill/>
          </a:ln>
        </p:spPr>
        <p:txBody>
          <a:bodyPr/>
          <a:lstStyle/>
          <a:p>
            <a:endParaRPr lang="zh-CN" altLang="en-US"/>
          </a:p>
        </p:txBody>
      </p:sp>
      <p:sp>
        <p:nvSpPr>
          <p:cNvPr id="22" name="Freeform 125">
            <a:extLst>
              <a:ext uri="{FF2B5EF4-FFF2-40B4-BE49-F238E27FC236}">
                <a16:creationId xmlns:a16="http://schemas.microsoft.com/office/drawing/2014/main" id="{6272CB3A-3160-A2BC-79D7-910348297FD6}"/>
              </a:ext>
            </a:extLst>
          </p:cNvPr>
          <p:cNvSpPr>
            <a:spLocks noEditPoints="1"/>
          </p:cNvSpPr>
          <p:nvPr/>
        </p:nvSpPr>
        <p:spPr>
          <a:xfrm>
            <a:off x="6741318" y="3389212"/>
            <a:ext cx="119063" cy="234950"/>
          </a:xfrm>
          <a:custGeom>
            <a:avLst/>
            <a:gdLst/>
            <a:ahLst/>
            <a:cxnLst>
              <a:cxn ang="0">
                <a:pos x="337523761" y="16024722"/>
              </a:cxn>
              <a:cxn ang="0">
                <a:pos x="337523761" y="16024722"/>
              </a:cxn>
              <a:cxn ang="0">
                <a:pos x="337523761" y="16024722"/>
              </a:cxn>
              <a:cxn ang="0">
                <a:pos x="297342834" y="0"/>
              </a:cxn>
              <a:cxn ang="0">
                <a:pos x="160726546" y="48076998"/>
              </a:cxn>
              <a:cxn ang="0">
                <a:pos x="40180928" y="0"/>
              </a:cxn>
              <a:cxn ang="0">
                <a:pos x="0" y="8013777"/>
              </a:cxn>
              <a:cxn ang="0">
                <a:pos x="0" y="16024722"/>
              </a:cxn>
              <a:cxn ang="0">
                <a:pos x="0" y="16024722"/>
              </a:cxn>
              <a:cxn ang="0">
                <a:pos x="144653041" y="665078343"/>
              </a:cxn>
              <a:cxn ang="0">
                <a:pos x="192870721" y="665078343"/>
              </a:cxn>
              <a:cxn ang="0">
                <a:pos x="337523761" y="16024722"/>
              </a:cxn>
              <a:cxn ang="0">
                <a:pos x="337523761" y="16024722"/>
              </a:cxn>
              <a:cxn ang="0">
                <a:pos x="337523761" y="16024722"/>
              </a:cxn>
              <a:cxn ang="0">
                <a:pos x="168763298" y="584949070"/>
              </a:cxn>
              <a:cxn ang="0">
                <a:pos x="40180928" y="32052275"/>
              </a:cxn>
              <a:cxn ang="0">
                <a:pos x="160726546" y="72118327"/>
              </a:cxn>
              <a:cxn ang="0">
                <a:pos x="297342834" y="32052275"/>
              </a:cxn>
              <a:cxn ang="0">
                <a:pos x="168763298" y="584949070"/>
              </a:cxn>
            </a:cxnLst>
            <a:rect l="0" t="0" r="0" b="0"/>
            <a:pathLst>
              <a:path w="42" h="83">
                <a:moveTo>
                  <a:pt x="42" y="2"/>
                </a:moveTo>
                <a:lnTo>
                  <a:pt x="42" y="2"/>
                </a:lnTo>
                <a:lnTo>
                  <a:pt x="37" y="0"/>
                </a:lnTo>
                <a:lnTo>
                  <a:pt x="20" y="6"/>
                </a:lnTo>
                <a:lnTo>
                  <a:pt x="5" y="0"/>
                </a:lnTo>
                <a:lnTo>
                  <a:pt x="0" y="1"/>
                </a:lnTo>
                <a:lnTo>
                  <a:pt x="0" y="2"/>
                </a:lnTo>
                <a:lnTo>
                  <a:pt x="18" y="83"/>
                </a:lnTo>
                <a:lnTo>
                  <a:pt x="24" y="83"/>
                </a:lnTo>
                <a:lnTo>
                  <a:pt x="42" y="2"/>
                </a:lnTo>
                <a:close/>
                <a:moveTo>
                  <a:pt x="21" y="73"/>
                </a:moveTo>
                <a:lnTo>
                  <a:pt x="5" y="4"/>
                </a:lnTo>
                <a:lnTo>
                  <a:pt x="20" y="9"/>
                </a:lnTo>
                <a:lnTo>
                  <a:pt x="37" y="4"/>
                </a:lnTo>
                <a:lnTo>
                  <a:pt x="21" y="73"/>
                </a:lnTo>
                <a:close/>
              </a:path>
            </a:pathLst>
          </a:custGeom>
          <a:solidFill>
            <a:schemeClr val="bg1">
              <a:alpha val="100000"/>
            </a:schemeClr>
          </a:solidFill>
          <a:ln w="9525">
            <a:noFill/>
          </a:ln>
        </p:spPr>
        <p:txBody>
          <a:bodyPr/>
          <a:lstStyle/>
          <a:p>
            <a:endParaRPr lang="zh-CN" altLang="en-US"/>
          </a:p>
        </p:txBody>
      </p:sp>
      <p:sp>
        <p:nvSpPr>
          <p:cNvPr id="23" name="Freeform 101">
            <a:extLst>
              <a:ext uri="{FF2B5EF4-FFF2-40B4-BE49-F238E27FC236}">
                <a16:creationId xmlns:a16="http://schemas.microsoft.com/office/drawing/2014/main" id="{7C22B188-4DFB-FAB2-749A-7A33F917CAD0}"/>
              </a:ext>
            </a:extLst>
          </p:cNvPr>
          <p:cNvSpPr>
            <a:spLocks noEditPoints="1"/>
          </p:cNvSpPr>
          <p:nvPr/>
        </p:nvSpPr>
        <p:spPr>
          <a:xfrm>
            <a:off x="5327650" y="4289659"/>
            <a:ext cx="407987" cy="441325"/>
          </a:xfrm>
          <a:custGeom>
            <a:avLst/>
            <a:gdLst/>
            <a:ahLst/>
            <a:cxnLst>
              <a:cxn ang="0">
                <a:pos x="1188382747" y="631324358"/>
              </a:cxn>
              <a:cxn ang="0">
                <a:pos x="1117434701" y="337890944"/>
              </a:cxn>
              <a:cxn ang="0">
                <a:pos x="1179514241" y="320106739"/>
              </a:cxn>
              <a:cxn ang="0">
                <a:pos x="1117434701" y="106702246"/>
              </a:cxn>
              <a:cxn ang="0">
                <a:pos x="904590563" y="44460512"/>
              </a:cxn>
              <a:cxn ang="0">
                <a:pos x="877985046" y="106702246"/>
              </a:cxn>
              <a:cxn ang="0">
                <a:pos x="594189884" y="35568409"/>
              </a:cxn>
              <a:cxn ang="0">
                <a:pos x="337003218" y="97810144"/>
              </a:cxn>
              <a:cxn ang="0">
                <a:pos x="319266207" y="44460512"/>
              </a:cxn>
              <a:cxn ang="0">
                <a:pos x="106422069" y="106702246"/>
              </a:cxn>
              <a:cxn ang="0">
                <a:pos x="44342529" y="320106739"/>
              </a:cxn>
              <a:cxn ang="0">
                <a:pos x="79816552" y="337890944"/>
              </a:cxn>
              <a:cxn ang="0">
                <a:pos x="0" y="631324358"/>
              </a:cxn>
              <a:cxn ang="0">
                <a:pos x="239449655" y="1111485958"/>
              </a:cxn>
              <a:cxn ang="0">
                <a:pos x="115290575" y="1244864512"/>
              </a:cxn>
              <a:cxn ang="0">
                <a:pos x="186238620" y="1315998349"/>
              </a:cxn>
              <a:cxn ang="0">
                <a:pos x="328134712" y="1173727693"/>
              </a:cxn>
              <a:cxn ang="0">
                <a:pos x="594189884" y="1235972409"/>
              </a:cxn>
              <a:cxn ang="0">
                <a:pos x="860248035" y="1173727693"/>
              </a:cxn>
              <a:cxn ang="0">
                <a:pos x="1002144126" y="1315998349"/>
              </a:cxn>
              <a:cxn ang="0">
                <a:pos x="1073092172" y="1244864512"/>
              </a:cxn>
              <a:cxn ang="0">
                <a:pos x="948933092" y="1111485958"/>
              </a:cxn>
              <a:cxn ang="0">
                <a:pos x="1188382747" y="631324358"/>
              </a:cxn>
              <a:cxn ang="0">
                <a:pos x="97553563" y="658000665"/>
              </a:cxn>
              <a:cxn ang="0">
                <a:pos x="177370115" y="658000665"/>
              </a:cxn>
              <a:cxn ang="0">
                <a:pos x="203975632" y="631324358"/>
              </a:cxn>
              <a:cxn ang="0">
                <a:pos x="177370115" y="613540154"/>
              </a:cxn>
              <a:cxn ang="0">
                <a:pos x="97553563" y="613540154"/>
              </a:cxn>
              <a:cxn ang="0">
                <a:pos x="567584367" y="133378554"/>
              </a:cxn>
              <a:cxn ang="0">
                <a:pos x="567584367" y="133378554"/>
              </a:cxn>
              <a:cxn ang="0">
                <a:pos x="567584367" y="231188698"/>
              </a:cxn>
              <a:cxn ang="0">
                <a:pos x="594189884" y="257865005"/>
              </a:cxn>
              <a:cxn ang="0">
                <a:pos x="620798380" y="231188698"/>
              </a:cxn>
              <a:cxn ang="0">
                <a:pos x="620798380" y="133378554"/>
              </a:cxn>
              <a:cxn ang="0">
                <a:pos x="620798380" y="133378554"/>
              </a:cxn>
              <a:cxn ang="0">
                <a:pos x="1090829184" y="613540154"/>
              </a:cxn>
              <a:cxn ang="0">
                <a:pos x="1011012632" y="613540154"/>
              </a:cxn>
              <a:cxn ang="0">
                <a:pos x="984407115" y="631324358"/>
              </a:cxn>
              <a:cxn ang="0">
                <a:pos x="1011012632" y="658000665"/>
              </a:cxn>
              <a:cxn ang="0">
                <a:pos x="1090829184" y="658000665"/>
              </a:cxn>
              <a:cxn ang="0">
                <a:pos x="620798380" y="1138159283"/>
              </a:cxn>
              <a:cxn ang="0">
                <a:pos x="620798380" y="1049241242"/>
              </a:cxn>
              <a:cxn ang="0">
                <a:pos x="594189884" y="1022564935"/>
              </a:cxn>
              <a:cxn ang="0">
                <a:pos x="567584367" y="1049241242"/>
              </a:cxn>
              <a:cxn ang="0">
                <a:pos x="567584367" y="1138159283"/>
              </a:cxn>
              <a:cxn ang="0">
                <a:pos x="97553563" y="658000665"/>
              </a:cxn>
            </a:cxnLst>
            <a:rect l="0" t="0" r="0" b="0"/>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solidFill>
            <a:schemeClr val="bg1">
              <a:alpha val="100000"/>
            </a:schemeClr>
          </a:solidFill>
          <a:ln w="9525">
            <a:noFill/>
          </a:ln>
        </p:spPr>
        <p:txBody>
          <a:bodyPr/>
          <a:lstStyle/>
          <a:p>
            <a:endParaRPr lang="zh-CN" altLang="en-US"/>
          </a:p>
        </p:txBody>
      </p:sp>
      <p:sp>
        <p:nvSpPr>
          <p:cNvPr id="24" name="Freeform 102">
            <a:extLst>
              <a:ext uri="{FF2B5EF4-FFF2-40B4-BE49-F238E27FC236}">
                <a16:creationId xmlns:a16="http://schemas.microsoft.com/office/drawing/2014/main" id="{EA6CC93A-DB26-F750-6B0C-70F640EDFF9D}"/>
              </a:ext>
            </a:extLst>
          </p:cNvPr>
          <p:cNvSpPr/>
          <p:nvPr/>
        </p:nvSpPr>
        <p:spPr>
          <a:xfrm>
            <a:off x="5518150" y="4392847"/>
            <a:ext cx="127000" cy="115887"/>
          </a:xfrm>
          <a:custGeom>
            <a:avLst/>
            <a:gdLst/>
            <a:ahLst/>
            <a:cxnLst>
              <a:cxn ang="0">
                <a:pos x="26167907" y="344353763"/>
              </a:cxn>
              <a:cxn ang="0">
                <a:pos x="26167907" y="344353763"/>
              </a:cxn>
              <a:cxn ang="0">
                <a:pos x="348925116" y="344353763"/>
              </a:cxn>
              <a:cxn ang="0">
                <a:pos x="375093023" y="317866155"/>
              </a:cxn>
              <a:cxn ang="0">
                <a:pos x="348925116" y="300206759"/>
              </a:cxn>
              <a:cxn ang="0">
                <a:pos x="52338767" y="300206759"/>
              </a:cxn>
              <a:cxn ang="0">
                <a:pos x="52338767" y="26487608"/>
              </a:cxn>
              <a:cxn ang="0">
                <a:pos x="26167907" y="0"/>
              </a:cxn>
              <a:cxn ang="0">
                <a:pos x="0" y="26487608"/>
              </a:cxn>
              <a:cxn ang="0">
                <a:pos x="0" y="317866155"/>
              </a:cxn>
              <a:cxn ang="0">
                <a:pos x="26167907" y="344353763"/>
              </a:cxn>
            </a:cxnLst>
            <a:rect l="0" t="0" r="0" b="0"/>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solidFill>
            <a:schemeClr val="bg1">
              <a:alpha val="100000"/>
            </a:schemeClr>
          </a:solidFill>
          <a:ln w="9525">
            <a:noFill/>
          </a:ln>
        </p:spPr>
        <p:txBody>
          <a:bodyPr/>
          <a:lstStyle/>
          <a:p>
            <a:endParaRPr lang="zh-CN" altLang="en-US"/>
          </a:p>
        </p:txBody>
      </p:sp>
      <p:sp>
        <p:nvSpPr>
          <p:cNvPr id="25" name="Freeform 129">
            <a:extLst>
              <a:ext uri="{FF2B5EF4-FFF2-40B4-BE49-F238E27FC236}">
                <a16:creationId xmlns:a16="http://schemas.microsoft.com/office/drawing/2014/main" id="{856D81D4-7AE8-9C3F-0CB4-1D4B350B3737}"/>
              </a:ext>
            </a:extLst>
          </p:cNvPr>
          <p:cNvSpPr/>
          <p:nvPr/>
        </p:nvSpPr>
        <p:spPr>
          <a:xfrm>
            <a:off x="3934619" y="3441600"/>
            <a:ext cx="498475" cy="182562"/>
          </a:xfrm>
          <a:custGeom>
            <a:avLst/>
            <a:gdLst/>
            <a:ahLst/>
            <a:cxnLst>
              <a:cxn ang="0">
                <a:pos x="730790586" y="302302387"/>
              </a:cxn>
              <a:cxn ang="0">
                <a:pos x="203940406" y="0"/>
              </a:cxn>
              <a:cxn ang="0">
                <a:pos x="0" y="125959087"/>
              </a:cxn>
              <a:cxn ang="0">
                <a:pos x="730790586" y="529029902"/>
              </a:cxn>
              <a:cxn ang="0">
                <a:pos x="1453083776" y="125959087"/>
              </a:cxn>
              <a:cxn ang="0">
                <a:pos x="1249143369" y="0"/>
              </a:cxn>
              <a:cxn ang="0">
                <a:pos x="730790586" y="302302387"/>
              </a:cxn>
            </a:cxnLst>
            <a:rect l="0" t="0" r="0" b="0"/>
            <a:pathLst>
              <a:path w="171" h="63">
                <a:moveTo>
                  <a:pt x="86" y="36"/>
                </a:moveTo>
                <a:lnTo>
                  <a:pt x="24" y="0"/>
                </a:lnTo>
                <a:lnTo>
                  <a:pt x="0" y="15"/>
                </a:lnTo>
                <a:lnTo>
                  <a:pt x="86" y="63"/>
                </a:lnTo>
                <a:lnTo>
                  <a:pt x="171" y="15"/>
                </a:lnTo>
                <a:lnTo>
                  <a:pt x="147" y="0"/>
                </a:lnTo>
                <a:lnTo>
                  <a:pt x="86" y="36"/>
                </a:lnTo>
                <a:close/>
              </a:path>
            </a:pathLst>
          </a:custGeom>
          <a:solidFill>
            <a:schemeClr val="bg1">
              <a:alpha val="100000"/>
            </a:schemeClr>
          </a:solidFill>
          <a:ln w="9525">
            <a:noFill/>
          </a:ln>
        </p:spPr>
        <p:txBody>
          <a:bodyPr/>
          <a:lstStyle/>
          <a:p>
            <a:endParaRPr lang="zh-CN" altLang="en-US"/>
          </a:p>
        </p:txBody>
      </p:sp>
      <p:sp>
        <p:nvSpPr>
          <p:cNvPr id="26" name="Freeform 130">
            <a:extLst>
              <a:ext uri="{FF2B5EF4-FFF2-40B4-BE49-F238E27FC236}">
                <a16:creationId xmlns:a16="http://schemas.microsoft.com/office/drawing/2014/main" id="{385B8F45-E9CD-90E7-89CB-CACAD7815AAD}"/>
              </a:ext>
            </a:extLst>
          </p:cNvPr>
          <p:cNvSpPr/>
          <p:nvPr/>
        </p:nvSpPr>
        <p:spPr>
          <a:xfrm>
            <a:off x="3934619" y="3563837"/>
            <a:ext cx="498475" cy="180975"/>
          </a:xfrm>
          <a:custGeom>
            <a:avLst/>
            <a:gdLst/>
            <a:ahLst/>
            <a:cxnLst>
              <a:cxn ang="0">
                <a:pos x="730790586" y="289688434"/>
              </a:cxn>
              <a:cxn ang="0">
                <a:pos x="203940406" y="0"/>
              </a:cxn>
              <a:cxn ang="0">
                <a:pos x="0" y="110762538"/>
              </a:cxn>
              <a:cxn ang="0">
                <a:pos x="730790586" y="528257268"/>
              </a:cxn>
              <a:cxn ang="0">
                <a:pos x="1453083776" y="110762538"/>
              </a:cxn>
              <a:cxn ang="0">
                <a:pos x="1249143369" y="0"/>
              </a:cxn>
              <a:cxn ang="0">
                <a:pos x="730790586" y="289688434"/>
              </a:cxn>
            </a:cxnLst>
            <a:rect l="0" t="0" r="0" b="0"/>
            <a:pathLst>
              <a:path w="171" h="62">
                <a:moveTo>
                  <a:pt x="86" y="34"/>
                </a:moveTo>
                <a:lnTo>
                  <a:pt x="24" y="0"/>
                </a:lnTo>
                <a:lnTo>
                  <a:pt x="0" y="13"/>
                </a:lnTo>
                <a:lnTo>
                  <a:pt x="86" y="62"/>
                </a:lnTo>
                <a:lnTo>
                  <a:pt x="171" y="13"/>
                </a:lnTo>
                <a:lnTo>
                  <a:pt x="147" y="0"/>
                </a:lnTo>
                <a:lnTo>
                  <a:pt x="86" y="34"/>
                </a:lnTo>
                <a:close/>
              </a:path>
            </a:pathLst>
          </a:custGeom>
          <a:solidFill>
            <a:schemeClr val="bg1">
              <a:alpha val="100000"/>
            </a:schemeClr>
          </a:solidFill>
          <a:ln w="9525">
            <a:noFill/>
          </a:ln>
        </p:spPr>
        <p:txBody>
          <a:bodyPr/>
          <a:lstStyle/>
          <a:p>
            <a:endParaRPr lang="zh-CN" altLang="en-US"/>
          </a:p>
        </p:txBody>
      </p:sp>
      <p:sp>
        <p:nvSpPr>
          <p:cNvPr id="27" name="Freeform 131">
            <a:extLst>
              <a:ext uri="{FF2B5EF4-FFF2-40B4-BE49-F238E27FC236}">
                <a16:creationId xmlns:a16="http://schemas.microsoft.com/office/drawing/2014/main" id="{E5285316-2081-F005-1A9E-A173520C5C9B}"/>
              </a:ext>
            </a:extLst>
          </p:cNvPr>
          <p:cNvSpPr/>
          <p:nvPr/>
        </p:nvSpPr>
        <p:spPr>
          <a:xfrm>
            <a:off x="3934619" y="3227287"/>
            <a:ext cx="498475" cy="284163"/>
          </a:xfrm>
          <a:custGeom>
            <a:avLst/>
            <a:gdLst/>
            <a:ahLst/>
            <a:cxnLst>
              <a:cxn ang="0">
                <a:pos x="1453083776" y="411939676"/>
              </a:cxn>
              <a:cxn ang="0">
                <a:pos x="730790586" y="0"/>
              </a:cxn>
              <a:cxn ang="0">
                <a:pos x="0" y="411939676"/>
              </a:cxn>
              <a:cxn ang="0">
                <a:pos x="730790586" y="832459903"/>
              </a:cxn>
              <a:cxn ang="0">
                <a:pos x="1453083776" y="411939676"/>
              </a:cxn>
            </a:cxnLst>
            <a:rect l="0" t="0" r="0" b="0"/>
            <a:pathLst>
              <a:path w="171" h="97">
                <a:moveTo>
                  <a:pt x="171" y="48"/>
                </a:moveTo>
                <a:lnTo>
                  <a:pt x="86" y="0"/>
                </a:lnTo>
                <a:lnTo>
                  <a:pt x="0" y="48"/>
                </a:lnTo>
                <a:lnTo>
                  <a:pt x="86" y="97"/>
                </a:lnTo>
                <a:lnTo>
                  <a:pt x="171" y="48"/>
                </a:lnTo>
                <a:close/>
              </a:path>
            </a:pathLst>
          </a:custGeom>
          <a:solidFill>
            <a:schemeClr val="bg1">
              <a:alpha val="100000"/>
            </a:schemeClr>
          </a:solidFill>
          <a:ln w="9525">
            <a:noFill/>
          </a:ln>
        </p:spPr>
        <p:txBody>
          <a:bodyPr/>
          <a:lstStyle/>
          <a:p>
            <a:endParaRPr lang="zh-CN" altLang="en-US"/>
          </a:p>
        </p:txBody>
      </p:sp>
      <p:sp>
        <p:nvSpPr>
          <p:cNvPr id="30" name="Oval 68">
            <a:extLst>
              <a:ext uri="{FF2B5EF4-FFF2-40B4-BE49-F238E27FC236}">
                <a16:creationId xmlns:a16="http://schemas.microsoft.com/office/drawing/2014/main" id="{69123E58-DABD-53B6-7462-9656752F75BE}"/>
              </a:ext>
            </a:extLst>
          </p:cNvPr>
          <p:cNvSpPr/>
          <p:nvPr/>
        </p:nvSpPr>
        <p:spPr>
          <a:xfrm>
            <a:off x="5944195" y="1542951"/>
            <a:ext cx="630238" cy="639762"/>
          </a:xfrm>
          <a:prstGeom prst="ellipse">
            <a:avLst/>
          </a:prstGeom>
          <a:solidFill>
            <a:srgbClr val="76717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 Box 10">
            <a:extLst>
              <a:ext uri="{FF2B5EF4-FFF2-40B4-BE49-F238E27FC236}">
                <a16:creationId xmlns:a16="http://schemas.microsoft.com/office/drawing/2014/main" id="{8A1F210B-ECF2-1A3C-CE50-E2CD59CB4042}"/>
              </a:ext>
            </a:extLst>
          </p:cNvPr>
          <p:cNvSpPr txBox="1"/>
          <p:nvPr/>
        </p:nvSpPr>
        <p:spPr>
          <a:xfrm>
            <a:off x="2979738" y="3343175"/>
            <a:ext cx="490537" cy="260350"/>
          </a:xfrm>
          <a:prstGeom prst="rect">
            <a:avLst/>
          </a:prstGeom>
          <a:noFill/>
          <a:ln w="9525">
            <a:noFill/>
          </a:ln>
        </p:spPr>
        <p:txBody>
          <a:bodyPr lIns="45720" tIns="22860" rIns="45720" bIns="2286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1087755" eaLnBrk="1" hangingPunct="1">
              <a:lnSpc>
                <a:spcPct val="100000"/>
              </a:lnSpc>
              <a:spcBef>
                <a:spcPct val="0"/>
              </a:spcBef>
              <a:buNone/>
            </a:pPr>
            <a:r>
              <a:rPr lang="en-US" altLang="zh-CN" sz="1400" b="1" dirty="0">
                <a:solidFill>
                  <a:srgbClr val="FFFFFF"/>
                </a:solidFill>
                <a:latin typeface="Arial" panose="020B0604020202020204" pitchFamily="34" charset="0"/>
                <a:ea typeface="微软雅黑" panose="020B0503020204020204" pitchFamily="34" charset="-122"/>
                <a:sym typeface="Arial" panose="020B0604020202020204" pitchFamily="34" charset="0"/>
              </a:rPr>
              <a:t>15%</a:t>
            </a:r>
            <a:endParaRPr lang="en-US" altLang="zh-CN" sz="10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Box 10">
            <a:extLst>
              <a:ext uri="{FF2B5EF4-FFF2-40B4-BE49-F238E27FC236}">
                <a16:creationId xmlns:a16="http://schemas.microsoft.com/office/drawing/2014/main" id="{29B1E592-4E87-5585-5BBF-4240D32D3BE8}"/>
              </a:ext>
            </a:extLst>
          </p:cNvPr>
          <p:cNvSpPr txBox="1"/>
          <p:nvPr/>
        </p:nvSpPr>
        <p:spPr>
          <a:xfrm>
            <a:off x="8070850" y="3320950"/>
            <a:ext cx="492125" cy="261938"/>
          </a:xfrm>
          <a:prstGeom prst="rect">
            <a:avLst/>
          </a:prstGeom>
          <a:noFill/>
          <a:ln w="9525">
            <a:noFill/>
          </a:ln>
        </p:spPr>
        <p:txBody>
          <a:bodyPr lIns="45720" tIns="22860" rIns="45720" bIns="2286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defTabSz="1087755" eaLnBrk="1" hangingPunct="1">
              <a:lnSpc>
                <a:spcPct val="100000"/>
              </a:lnSpc>
              <a:spcBef>
                <a:spcPct val="0"/>
              </a:spcBef>
              <a:buNone/>
            </a:pPr>
            <a:r>
              <a:rPr lang="en-US" altLang="zh-CN" sz="1400" b="1" dirty="0">
                <a:solidFill>
                  <a:srgbClr val="FFFFFF"/>
                </a:solidFill>
                <a:latin typeface="Arial" panose="020B0604020202020204" pitchFamily="34" charset="0"/>
                <a:ea typeface="微软雅黑" panose="020B0503020204020204" pitchFamily="34" charset="-122"/>
                <a:sym typeface="Arial" panose="020B0604020202020204" pitchFamily="34" charset="0"/>
              </a:rPr>
              <a:t>20%</a:t>
            </a:r>
            <a:endParaRPr lang="en-US" altLang="zh-CN" sz="10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a:extLst>
              <a:ext uri="{FF2B5EF4-FFF2-40B4-BE49-F238E27FC236}">
                <a16:creationId xmlns:a16="http://schemas.microsoft.com/office/drawing/2014/main" id="{6F44379C-BDFD-01FE-5FAC-AE330AC4C222}"/>
              </a:ext>
            </a:extLst>
          </p:cNvPr>
          <p:cNvSpPr txBox="1"/>
          <p:nvPr/>
        </p:nvSpPr>
        <p:spPr>
          <a:xfrm>
            <a:off x="1341958" y="4324325"/>
            <a:ext cx="1295400" cy="30777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Database</a:t>
            </a:r>
          </a:p>
        </p:txBody>
      </p:sp>
      <p:sp>
        <p:nvSpPr>
          <p:cNvPr id="39" name="TextBox 13">
            <a:extLst>
              <a:ext uri="{FF2B5EF4-FFF2-40B4-BE49-F238E27FC236}">
                <a16:creationId xmlns:a16="http://schemas.microsoft.com/office/drawing/2014/main" id="{3928946F-B802-FCFC-A16C-DF1EA96B103E}"/>
              </a:ext>
            </a:extLst>
          </p:cNvPr>
          <p:cNvSpPr txBox="1"/>
          <p:nvPr/>
        </p:nvSpPr>
        <p:spPr>
          <a:xfrm>
            <a:off x="1544959" y="4730984"/>
            <a:ext cx="785813" cy="498598"/>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00000"/>
              </a:lnSpc>
              <a:spcBef>
                <a:spcPct val="20000"/>
              </a:spcBef>
              <a:buNone/>
            </a:pPr>
            <a:r>
              <a:rPr lang="en-US" altLang="zh-CN" sz="1800" dirty="0" err="1">
                <a:solidFill>
                  <a:srgbClr val="445469"/>
                </a:solidFill>
                <a:latin typeface="Arial" panose="020B0604020202020204" pitchFamily="34" charset="0"/>
                <a:ea typeface="微软雅黑" panose="020B0503020204020204" pitchFamily="34" charset="-122"/>
                <a:sym typeface="Arial" panose="020B0604020202020204" pitchFamily="34" charset="0"/>
              </a:rPr>
              <a:t>mySQL</a:t>
            </a:r>
            <a:endParaRPr lang="en-US" altLang="zh-CN" sz="18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marL="0" lvl="0" indent="0" algn="r" defTabSz="1216025" eaLnBrk="1" hangingPunct="1">
              <a:lnSpc>
                <a:spcPct val="100000"/>
              </a:lnSpc>
              <a:spcBef>
                <a:spcPct val="20000"/>
              </a:spcBef>
              <a:buNone/>
            </a:pP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13">
            <a:extLst>
              <a:ext uri="{FF2B5EF4-FFF2-40B4-BE49-F238E27FC236}">
                <a16:creationId xmlns:a16="http://schemas.microsoft.com/office/drawing/2014/main" id="{9E2B949A-AF32-78E9-4454-6A89D1661682}"/>
              </a:ext>
            </a:extLst>
          </p:cNvPr>
          <p:cNvSpPr txBox="1"/>
          <p:nvPr/>
        </p:nvSpPr>
        <p:spPr>
          <a:xfrm>
            <a:off x="6741318" y="1175682"/>
            <a:ext cx="2762250"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Project Management</a:t>
            </a:r>
          </a:p>
        </p:txBody>
      </p:sp>
      <p:sp>
        <p:nvSpPr>
          <p:cNvPr id="41" name="TextBox 13">
            <a:extLst>
              <a:ext uri="{FF2B5EF4-FFF2-40B4-BE49-F238E27FC236}">
                <a16:creationId xmlns:a16="http://schemas.microsoft.com/office/drawing/2014/main" id="{BCC32711-4FFC-69CF-3ED8-E545D60EDEF1}"/>
              </a:ext>
            </a:extLst>
          </p:cNvPr>
          <p:cNvSpPr txBox="1"/>
          <p:nvPr/>
        </p:nvSpPr>
        <p:spPr>
          <a:xfrm>
            <a:off x="7581106" y="1577787"/>
            <a:ext cx="870744" cy="276999"/>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800" dirty="0">
                <a:solidFill>
                  <a:srgbClr val="445469"/>
                </a:solidFill>
                <a:latin typeface="Arial" panose="020B0604020202020204" pitchFamily="34" charset="0"/>
                <a:ea typeface="微软雅黑" panose="020B0503020204020204" pitchFamily="34" charset="-122"/>
                <a:sym typeface="Arial" panose="020B0604020202020204" pitchFamily="34" charset="0"/>
              </a:rPr>
              <a:t>Excel</a:t>
            </a:r>
          </a:p>
        </p:txBody>
      </p:sp>
      <p:sp>
        <p:nvSpPr>
          <p:cNvPr id="44" name="TextBox 13">
            <a:extLst>
              <a:ext uri="{FF2B5EF4-FFF2-40B4-BE49-F238E27FC236}">
                <a16:creationId xmlns:a16="http://schemas.microsoft.com/office/drawing/2014/main" id="{1DA3A213-DC35-625D-ACFB-155D9C0ABD64}"/>
              </a:ext>
            </a:extLst>
          </p:cNvPr>
          <p:cNvSpPr txBox="1"/>
          <p:nvPr/>
        </p:nvSpPr>
        <p:spPr>
          <a:xfrm>
            <a:off x="5235575" y="5716901"/>
            <a:ext cx="3276600"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Development Language</a:t>
            </a:r>
          </a:p>
        </p:txBody>
      </p:sp>
      <p:sp>
        <p:nvSpPr>
          <p:cNvPr id="45" name="TextBox 13">
            <a:extLst>
              <a:ext uri="{FF2B5EF4-FFF2-40B4-BE49-F238E27FC236}">
                <a16:creationId xmlns:a16="http://schemas.microsoft.com/office/drawing/2014/main" id="{7538C828-4C1F-007A-D8B2-DD37A7E66FD6}"/>
              </a:ext>
            </a:extLst>
          </p:cNvPr>
          <p:cNvSpPr txBox="1"/>
          <p:nvPr/>
        </p:nvSpPr>
        <p:spPr>
          <a:xfrm>
            <a:off x="6068218" y="6092407"/>
            <a:ext cx="2054225" cy="276999"/>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1800" dirty="0">
                <a:solidFill>
                  <a:srgbClr val="445469"/>
                </a:solidFill>
                <a:latin typeface="Arial" panose="020B0604020202020204" pitchFamily="34" charset="0"/>
                <a:ea typeface="微软雅黑" panose="020B0503020204020204" pitchFamily="34" charset="-122"/>
                <a:sym typeface="Arial" panose="020B0604020202020204" pitchFamily="34" charset="0"/>
              </a:rPr>
              <a:t>JavaScript, CSS</a:t>
            </a:r>
          </a:p>
        </p:txBody>
      </p:sp>
      <p:pic>
        <p:nvPicPr>
          <p:cNvPr id="48" name="图片 4">
            <a:extLst>
              <a:ext uri="{FF2B5EF4-FFF2-40B4-BE49-F238E27FC236}">
                <a16:creationId xmlns:a16="http://schemas.microsoft.com/office/drawing/2014/main" id="{7A54FC1F-2C0C-C631-6E59-7CE445A16317}"/>
              </a:ext>
            </a:extLst>
          </p:cNvPr>
          <p:cNvPicPr>
            <a:picLocks noChangeAspect="1"/>
          </p:cNvPicPr>
          <p:nvPr/>
        </p:nvPicPr>
        <p:blipFill>
          <a:blip r:embed="rId2"/>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9" name="文本框 23">
            <a:extLst>
              <a:ext uri="{FF2B5EF4-FFF2-40B4-BE49-F238E27FC236}">
                <a16:creationId xmlns:a16="http://schemas.microsoft.com/office/drawing/2014/main" id="{0F04B69F-5B2D-B275-3073-074EDD94D322}"/>
              </a:ext>
            </a:extLst>
          </p:cNvPr>
          <p:cNvSpPr txBox="1"/>
          <p:nvPr/>
        </p:nvSpPr>
        <p:spPr>
          <a:xfrm>
            <a:off x="1792410" y="493067"/>
            <a:ext cx="1787284"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Tech Stack</a:t>
            </a:r>
          </a:p>
        </p:txBody>
      </p:sp>
      <p:sp>
        <p:nvSpPr>
          <p:cNvPr id="12" name="Freeform 57">
            <a:extLst>
              <a:ext uri="{FF2B5EF4-FFF2-40B4-BE49-F238E27FC236}">
                <a16:creationId xmlns:a16="http://schemas.microsoft.com/office/drawing/2014/main" id="{AC868CC3-A02A-9597-F31D-66F36444538C}"/>
              </a:ext>
            </a:extLst>
          </p:cNvPr>
          <p:cNvSpPr>
            <a:spLocks noEditPoints="1"/>
          </p:cNvSpPr>
          <p:nvPr/>
        </p:nvSpPr>
        <p:spPr>
          <a:xfrm>
            <a:off x="5168106" y="2395240"/>
            <a:ext cx="422275" cy="412750"/>
          </a:xfrm>
          <a:custGeom>
            <a:avLst/>
            <a:gdLst/>
            <a:ahLst/>
            <a:cxnLst>
              <a:cxn ang="0">
                <a:pos x="1533521222" y="1086379276"/>
              </a:cxn>
              <a:cxn ang="0">
                <a:pos x="1783161756" y="977740923"/>
              </a:cxn>
              <a:cxn ang="0">
                <a:pos x="1783161756" y="778574155"/>
              </a:cxn>
              <a:cxn ang="0">
                <a:pos x="1533521222" y="688041485"/>
              </a:cxn>
              <a:cxn ang="0">
                <a:pos x="1480023202" y="579403131"/>
              </a:cxn>
              <a:cxn ang="0">
                <a:pos x="1587015019" y="325915059"/>
              </a:cxn>
              <a:cxn ang="0">
                <a:pos x="1444362078" y="199171023"/>
              </a:cxn>
              <a:cxn ang="0">
                <a:pos x="1194717321" y="289699438"/>
              </a:cxn>
              <a:cxn ang="0">
                <a:pos x="1087729727" y="253488072"/>
              </a:cxn>
              <a:cxn ang="0">
                <a:pos x="980737910" y="0"/>
              </a:cxn>
              <a:cxn ang="0">
                <a:pos x="784591173" y="0"/>
              </a:cxn>
              <a:cxn ang="0">
                <a:pos x="695432029" y="253488072"/>
              </a:cxn>
              <a:cxn ang="0">
                <a:pos x="588444435" y="289699438"/>
              </a:cxn>
              <a:cxn ang="0">
                <a:pos x="338799678" y="199171023"/>
              </a:cxn>
              <a:cxn ang="0">
                <a:pos x="196146738" y="344020742"/>
              </a:cxn>
              <a:cxn ang="0">
                <a:pos x="303138554" y="579403131"/>
              </a:cxn>
              <a:cxn ang="0">
                <a:pos x="249644757" y="688041485"/>
              </a:cxn>
              <a:cxn ang="0">
                <a:pos x="0" y="796679838"/>
              </a:cxn>
              <a:cxn ang="0">
                <a:pos x="0" y="977740923"/>
              </a:cxn>
              <a:cxn ang="0">
                <a:pos x="249644757" y="1086379276"/>
              </a:cxn>
              <a:cxn ang="0">
                <a:pos x="303138554" y="1195017629"/>
              </a:cxn>
              <a:cxn ang="0">
                <a:pos x="196146738" y="1448505701"/>
              </a:cxn>
              <a:cxn ang="0">
                <a:pos x="338799678" y="1575249737"/>
              </a:cxn>
              <a:cxn ang="0">
                <a:pos x="588444435" y="1484721322"/>
              </a:cxn>
              <a:cxn ang="0">
                <a:pos x="695432029" y="1520932688"/>
              </a:cxn>
              <a:cxn ang="0">
                <a:pos x="802423846" y="1756315077"/>
              </a:cxn>
              <a:cxn ang="0">
                <a:pos x="998570584" y="1756315077"/>
              </a:cxn>
              <a:cxn ang="0">
                <a:pos x="1087729727" y="1520932688"/>
              </a:cxn>
              <a:cxn ang="0">
                <a:pos x="1194717321" y="1484721322"/>
              </a:cxn>
              <a:cxn ang="0">
                <a:pos x="1444362078" y="1575249737"/>
              </a:cxn>
              <a:cxn ang="0">
                <a:pos x="1587015019" y="1430400018"/>
              </a:cxn>
              <a:cxn ang="0">
                <a:pos x="1480023202" y="1195017629"/>
              </a:cxn>
              <a:cxn ang="0">
                <a:pos x="1533521222" y="1086379276"/>
              </a:cxn>
              <a:cxn ang="0">
                <a:pos x="891582990" y="1158806263"/>
              </a:cxn>
              <a:cxn ang="0">
                <a:pos x="606277109" y="887212508"/>
              </a:cxn>
              <a:cxn ang="0">
                <a:pos x="891582990" y="597508814"/>
              </a:cxn>
              <a:cxn ang="0">
                <a:pos x="1176888871" y="887212508"/>
              </a:cxn>
              <a:cxn ang="0">
                <a:pos x="891582990" y="1158806263"/>
              </a:cxn>
            </a:cxnLst>
            <a:rect l="0" t="0" r="0" b="0"/>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solidFill>
            <a:schemeClr val="bg1">
              <a:alpha val="100000"/>
            </a:schemeClr>
          </a:solidFill>
          <a:ln w="9525">
            <a:noFill/>
          </a:ln>
        </p:spPr>
        <p:txBody>
          <a:bodyPr/>
          <a:lstStyle/>
          <a:p>
            <a:endParaRPr lang="zh-CN" altLang="en-US"/>
          </a:p>
        </p:txBody>
      </p:sp>
      <p:sp>
        <p:nvSpPr>
          <p:cNvPr id="13" name="Freeform 58">
            <a:extLst>
              <a:ext uri="{FF2B5EF4-FFF2-40B4-BE49-F238E27FC236}">
                <a16:creationId xmlns:a16="http://schemas.microsoft.com/office/drawing/2014/main" id="{C1DAD93E-F1D4-589B-397C-2B0FECDC538C}"/>
              </a:ext>
            </a:extLst>
          </p:cNvPr>
          <p:cNvSpPr>
            <a:spLocks noEditPoints="1"/>
          </p:cNvSpPr>
          <p:nvPr/>
        </p:nvSpPr>
        <p:spPr>
          <a:xfrm>
            <a:off x="5561806" y="2604790"/>
            <a:ext cx="196850" cy="196850"/>
          </a:xfrm>
          <a:custGeom>
            <a:avLst/>
            <a:gdLst/>
            <a:ahLst/>
            <a:cxnLst>
              <a:cxn ang="0">
                <a:pos x="719214511" y="385922331"/>
              </a:cxn>
              <a:cxn ang="0">
                <a:pos x="719214511" y="333296368"/>
              </a:cxn>
              <a:cxn ang="0">
                <a:pos x="789381065" y="228044443"/>
              </a:cxn>
              <a:cxn ang="0">
                <a:pos x="736759290" y="157877888"/>
              </a:cxn>
              <a:cxn ang="0">
                <a:pos x="613962585" y="175418480"/>
              </a:cxn>
              <a:cxn ang="0">
                <a:pos x="578881402" y="140333109"/>
              </a:cxn>
              <a:cxn ang="0">
                <a:pos x="561340811" y="17540591"/>
              </a:cxn>
              <a:cxn ang="0">
                <a:pos x="473629477" y="0"/>
              </a:cxn>
              <a:cxn ang="0">
                <a:pos x="403462922" y="105251926"/>
              </a:cxn>
              <a:cxn ang="0">
                <a:pos x="350836960" y="105251926"/>
              </a:cxn>
              <a:cxn ang="0">
                <a:pos x="245585034" y="35085371"/>
              </a:cxn>
              <a:cxn ang="0">
                <a:pos x="157877888" y="87707146"/>
              </a:cxn>
              <a:cxn ang="0">
                <a:pos x="175418480" y="210503851"/>
              </a:cxn>
              <a:cxn ang="0">
                <a:pos x="157877888" y="245585034"/>
              </a:cxn>
              <a:cxn ang="0">
                <a:pos x="35085371" y="280670405"/>
              </a:cxn>
              <a:cxn ang="0">
                <a:pos x="17540591" y="368377551"/>
              </a:cxn>
              <a:cxn ang="0">
                <a:pos x="105251926" y="438544105"/>
              </a:cxn>
              <a:cxn ang="0">
                <a:pos x="122792517" y="491170068"/>
              </a:cxn>
              <a:cxn ang="0">
                <a:pos x="52625963" y="596421994"/>
              </a:cxn>
              <a:cxn ang="0">
                <a:pos x="87707146" y="666588548"/>
              </a:cxn>
              <a:cxn ang="0">
                <a:pos x="210503851" y="649047956"/>
              </a:cxn>
              <a:cxn ang="0">
                <a:pos x="245585034" y="684133328"/>
              </a:cxn>
              <a:cxn ang="0">
                <a:pos x="280670405" y="806925845"/>
              </a:cxn>
              <a:cxn ang="0">
                <a:pos x="368377551" y="824466436"/>
              </a:cxn>
              <a:cxn ang="0">
                <a:pos x="438544105" y="719214511"/>
              </a:cxn>
              <a:cxn ang="0">
                <a:pos x="491170068" y="719214511"/>
              </a:cxn>
              <a:cxn ang="0">
                <a:pos x="578881402" y="789381065"/>
              </a:cxn>
              <a:cxn ang="0">
                <a:pos x="666588548" y="736759290"/>
              </a:cxn>
              <a:cxn ang="0">
                <a:pos x="649047956" y="613962585"/>
              </a:cxn>
              <a:cxn ang="0">
                <a:pos x="684133328" y="578881402"/>
              </a:cxn>
              <a:cxn ang="0">
                <a:pos x="806925845" y="543796031"/>
              </a:cxn>
              <a:cxn ang="0">
                <a:pos x="824466436" y="456088885"/>
              </a:cxn>
              <a:cxn ang="0">
                <a:pos x="719214511" y="385922331"/>
              </a:cxn>
              <a:cxn ang="0">
                <a:pos x="543796031" y="438544105"/>
              </a:cxn>
              <a:cxn ang="0">
                <a:pos x="385922331" y="543796031"/>
              </a:cxn>
              <a:cxn ang="0">
                <a:pos x="280670405" y="385922331"/>
              </a:cxn>
              <a:cxn ang="0">
                <a:pos x="438544105" y="280670405"/>
              </a:cxn>
              <a:cxn ang="0">
                <a:pos x="543796031" y="438544105"/>
              </a:cxn>
            </a:cxnLst>
            <a:rect l="0" t="0" r="0" b="0"/>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solidFill>
            <a:schemeClr val="bg1">
              <a:alpha val="100000"/>
            </a:schemeClr>
          </a:solidFill>
          <a:ln w="9525">
            <a:noFill/>
          </a:ln>
        </p:spPr>
        <p:txBody>
          <a:bodyPr/>
          <a:lstStyle/>
          <a:p>
            <a:endParaRPr lang="zh-CN" altLang="en-US"/>
          </a:p>
        </p:txBody>
      </p:sp>
      <p:sp>
        <p:nvSpPr>
          <p:cNvPr id="50" name="Oval 68">
            <a:extLst>
              <a:ext uri="{FF2B5EF4-FFF2-40B4-BE49-F238E27FC236}">
                <a16:creationId xmlns:a16="http://schemas.microsoft.com/office/drawing/2014/main" id="{AC5A4621-1696-64F4-9B3F-23076AC4365D}"/>
              </a:ext>
            </a:extLst>
          </p:cNvPr>
          <p:cNvSpPr/>
          <p:nvPr/>
        </p:nvSpPr>
        <p:spPr>
          <a:xfrm>
            <a:off x="4537868" y="5083155"/>
            <a:ext cx="630238" cy="639762"/>
          </a:xfrm>
          <a:prstGeom prst="ellipse">
            <a:avLst/>
          </a:prstGeom>
          <a:solidFill>
            <a:srgbClr val="51308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513087"/>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Oval 68">
            <a:extLst>
              <a:ext uri="{FF2B5EF4-FFF2-40B4-BE49-F238E27FC236}">
                <a16:creationId xmlns:a16="http://schemas.microsoft.com/office/drawing/2014/main" id="{64BA9314-4E9A-51A0-0A0B-005F7CDCB097}"/>
              </a:ext>
            </a:extLst>
          </p:cNvPr>
          <p:cNvSpPr/>
          <p:nvPr/>
        </p:nvSpPr>
        <p:spPr>
          <a:xfrm>
            <a:off x="2809478" y="3389212"/>
            <a:ext cx="630238" cy="639762"/>
          </a:xfrm>
          <a:prstGeom prst="ellipse">
            <a:avLst/>
          </a:prstGeom>
          <a:solidFill>
            <a:srgbClr val="DE447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513087"/>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a:extLst>
              <a:ext uri="{FF2B5EF4-FFF2-40B4-BE49-F238E27FC236}">
                <a16:creationId xmlns:a16="http://schemas.microsoft.com/office/drawing/2014/main" id="{7421EFD6-8E3B-9DB3-9E06-C3B99492807F}"/>
              </a:ext>
            </a:extLst>
          </p:cNvPr>
          <p:cNvSpPr txBox="1"/>
          <p:nvPr/>
        </p:nvSpPr>
        <p:spPr>
          <a:xfrm>
            <a:off x="9214641" y="3949957"/>
            <a:ext cx="892174"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Git</a:t>
            </a:r>
            <a:endParaRPr lang="zh-CN" altLang="en-US" dirty="0">
              <a:latin typeface="Arial" panose="020B0604020202020204" pitchFamily="34" charset="0"/>
              <a:cs typeface="Arial" panose="020B0604020202020204" pitchFamily="34" charset="0"/>
            </a:endParaRPr>
          </a:p>
        </p:txBody>
      </p:sp>
      <p:sp>
        <p:nvSpPr>
          <p:cNvPr id="55" name="TextBox 13">
            <a:extLst>
              <a:ext uri="{FF2B5EF4-FFF2-40B4-BE49-F238E27FC236}">
                <a16:creationId xmlns:a16="http://schemas.microsoft.com/office/drawing/2014/main" id="{8038B77D-49E1-4694-436A-04016AAEFDAC}"/>
              </a:ext>
            </a:extLst>
          </p:cNvPr>
          <p:cNvSpPr txBox="1"/>
          <p:nvPr/>
        </p:nvSpPr>
        <p:spPr>
          <a:xfrm>
            <a:off x="8188322" y="3621403"/>
            <a:ext cx="2762250"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Version Control Tools</a:t>
            </a:r>
          </a:p>
        </p:txBody>
      </p:sp>
      <p:sp>
        <p:nvSpPr>
          <p:cNvPr id="56" name="Oval 68">
            <a:extLst>
              <a:ext uri="{FF2B5EF4-FFF2-40B4-BE49-F238E27FC236}">
                <a16:creationId xmlns:a16="http://schemas.microsoft.com/office/drawing/2014/main" id="{050D89D7-ABD8-DF87-FB9F-6870809070E4}"/>
              </a:ext>
            </a:extLst>
          </p:cNvPr>
          <p:cNvSpPr/>
          <p:nvPr/>
        </p:nvSpPr>
        <p:spPr>
          <a:xfrm>
            <a:off x="7444579" y="3598186"/>
            <a:ext cx="630238" cy="639762"/>
          </a:xfrm>
          <a:prstGeom prst="ellipse">
            <a:avLst/>
          </a:prstGeom>
          <a:solidFill>
            <a:srgbClr val="DE4477"/>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endParaRPr lang="en-US" altLang="zh-CN" sz="1800" dirty="0">
              <a:solidFill>
                <a:srgbClr val="513087"/>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3">
            <a:extLst>
              <a:ext uri="{FF2B5EF4-FFF2-40B4-BE49-F238E27FC236}">
                <a16:creationId xmlns:a16="http://schemas.microsoft.com/office/drawing/2014/main" id="{BE7D1A5C-8130-3AE5-45B8-1826CD2A13F1}"/>
              </a:ext>
            </a:extLst>
          </p:cNvPr>
          <p:cNvSpPr txBox="1"/>
          <p:nvPr/>
        </p:nvSpPr>
        <p:spPr>
          <a:xfrm>
            <a:off x="1483519" y="1799871"/>
            <a:ext cx="1641078" cy="30777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1216025" eaLnBrk="1" hangingPunct="1">
              <a:lnSpc>
                <a:spcPct val="100000"/>
              </a:lnSpc>
              <a:spcBef>
                <a:spcPct val="20000"/>
              </a:spcBef>
              <a:buNone/>
            </a:pPr>
            <a:r>
              <a:rPr lang="en-US" altLang="zh-CN" sz="2000" b="1" dirty="0">
                <a:solidFill>
                  <a:srgbClr val="445469"/>
                </a:solidFill>
                <a:latin typeface="Arial" panose="020B0604020202020204" pitchFamily="34" charset="0"/>
                <a:ea typeface="微软雅黑" panose="020B0503020204020204" pitchFamily="34" charset="-122"/>
                <a:sym typeface="Arial" panose="020B0604020202020204" pitchFamily="34" charset="0"/>
              </a:rPr>
              <a:t>Framework</a:t>
            </a:r>
          </a:p>
        </p:txBody>
      </p:sp>
      <p:sp>
        <p:nvSpPr>
          <p:cNvPr id="3" name="TextBox 13">
            <a:extLst>
              <a:ext uri="{FF2B5EF4-FFF2-40B4-BE49-F238E27FC236}">
                <a16:creationId xmlns:a16="http://schemas.microsoft.com/office/drawing/2014/main" id="{2351F68C-7455-C61D-7E3A-C97884571F33}"/>
              </a:ext>
            </a:extLst>
          </p:cNvPr>
          <p:cNvSpPr txBox="1"/>
          <p:nvPr/>
        </p:nvSpPr>
        <p:spPr>
          <a:xfrm>
            <a:off x="1387382" y="2181873"/>
            <a:ext cx="2152264" cy="276999"/>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defTabSz="1216025" eaLnBrk="1" hangingPunct="1">
              <a:lnSpc>
                <a:spcPct val="100000"/>
              </a:lnSpc>
              <a:spcBef>
                <a:spcPct val="20000"/>
              </a:spcBef>
              <a:buNone/>
            </a:pPr>
            <a:r>
              <a:rPr lang="en-US" altLang="zh-CN" sz="1800" dirty="0">
                <a:solidFill>
                  <a:srgbClr val="445469"/>
                </a:solidFill>
                <a:latin typeface="Arial" panose="020B0604020202020204" pitchFamily="34" charset="0"/>
                <a:ea typeface="微软雅黑" panose="020B0503020204020204" pitchFamily="34" charset="-122"/>
                <a:sym typeface="Arial" panose="020B0604020202020204" pitchFamily="34" charset="0"/>
              </a:rPr>
              <a:t>Express,</a:t>
            </a:r>
            <a:r>
              <a:rPr lang="zh-CN" altLang="en-US" sz="1800" dirty="0">
                <a:solidFill>
                  <a:srgbClr val="445469"/>
                </a:solidFill>
                <a:latin typeface="Arial" panose="020B0604020202020204" pitchFamily="34" charset="0"/>
                <a:ea typeface="微软雅黑" panose="020B0503020204020204" pitchFamily="34" charset="-122"/>
                <a:sym typeface="Arial" panose="020B0604020202020204" pitchFamily="34" charset="0"/>
              </a:rPr>
              <a:t> </a:t>
            </a:r>
            <a:r>
              <a:rPr lang="en-US" altLang="zh-CN" sz="1800" dirty="0">
                <a:solidFill>
                  <a:srgbClr val="445469"/>
                </a:solidFill>
                <a:latin typeface="Arial" panose="020B0604020202020204" pitchFamily="34" charset="0"/>
                <a:ea typeface="微软雅黑" panose="020B0503020204020204" pitchFamily="34" charset="-122"/>
                <a:sym typeface="Arial" panose="020B0604020202020204" pitchFamily="34" charset="0"/>
              </a:rPr>
              <a:t>Restful</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3607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9E5E-F8A9-CE96-79ED-041BE9697C9C}"/>
            </a:ext>
          </a:extLst>
        </p:cNvPr>
        <p:cNvGrpSpPr/>
        <p:nvPr/>
      </p:nvGrpSpPr>
      <p:grpSpPr>
        <a:xfrm>
          <a:off x="0" y="0"/>
          <a:ext cx="0" cy="0"/>
          <a:chOff x="0" y="0"/>
          <a:chExt cx="0" cy="0"/>
        </a:xfrm>
      </p:grpSpPr>
      <p:pic>
        <p:nvPicPr>
          <p:cNvPr id="48" name="图片 4">
            <a:extLst>
              <a:ext uri="{FF2B5EF4-FFF2-40B4-BE49-F238E27FC236}">
                <a16:creationId xmlns:a16="http://schemas.microsoft.com/office/drawing/2014/main" id="{0581A12C-19A8-3588-6F5C-2B0104B5509E}"/>
              </a:ext>
            </a:extLst>
          </p:cNvPr>
          <p:cNvPicPr>
            <a:picLocks noChangeAspect="1"/>
          </p:cNvPicPr>
          <p:nvPr/>
        </p:nvPicPr>
        <p:blipFill>
          <a:blip r:embed="rId3"/>
          <a:stretch>
            <a:fillRect/>
          </a:stretch>
        </p:blipFill>
        <p:spPr>
          <a:xfrm>
            <a:off x="0" y="358775"/>
            <a:ext cx="1981200" cy="730250"/>
          </a:xfrm>
          <a:prstGeom prst="rect">
            <a:avLst/>
          </a:prstGeom>
          <a:noFill/>
          <a:ln w="9525">
            <a:noFill/>
          </a:ln>
          <a:effectLst>
            <a:outerShdw dist="38100" dir="8100000" algn="ctr" rotWithShape="0">
              <a:srgbClr val="000000">
                <a:alpha val="39000"/>
              </a:srgbClr>
            </a:outerShdw>
          </a:effectLst>
        </p:spPr>
      </p:pic>
      <p:sp>
        <p:nvSpPr>
          <p:cNvPr id="49" name="文本框 23">
            <a:extLst>
              <a:ext uri="{FF2B5EF4-FFF2-40B4-BE49-F238E27FC236}">
                <a16:creationId xmlns:a16="http://schemas.microsoft.com/office/drawing/2014/main" id="{0F8EB78D-C74F-DFD4-4397-B7DDD952D019}"/>
              </a:ext>
            </a:extLst>
          </p:cNvPr>
          <p:cNvSpPr txBox="1"/>
          <p:nvPr/>
        </p:nvSpPr>
        <p:spPr>
          <a:xfrm>
            <a:off x="1792410" y="493067"/>
            <a:ext cx="4084195"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767171"/>
                </a:solidFill>
                <a:latin typeface="Arial" panose="020B0604020202020204" pitchFamily="34" charset="0"/>
                <a:cs typeface="Arial" panose="020B0604020202020204" pitchFamily="34" charset="0"/>
              </a:rPr>
              <a:t>Tech Stack---- External API</a:t>
            </a:r>
          </a:p>
        </p:txBody>
      </p:sp>
      <p:pic>
        <p:nvPicPr>
          <p:cNvPr id="3" name="图片 2" descr="图形用户界面, 应用程序&#10;&#10;AI 生成的内容可能不正确。">
            <a:extLst>
              <a:ext uri="{FF2B5EF4-FFF2-40B4-BE49-F238E27FC236}">
                <a16:creationId xmlns:a16="http://schemas.microsoft.com/office/drawing/2014/main" id="{789D6FED-A27A-9FBA-F16D-D723BD7BB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43" y="1408637"/>
            <a:ext cx="10393073" cy="4956295"/>
          </a:xfrm>
          <a:prstGeom prst="rect">
            <a:avLst/>
          </a:prstGeom>
        </p:spPr>
      </p:pic>
    </p:spTree>
    <p:extLst>
      <p:ext uri="{BB962C8B-B14F-4D97-AF65-F5344CB8AC3E}">
        <p14:creationId xmlns:p14="http://schemas.microsoft.com/office/powerpoint/2010/main" val="1985284348"/>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1392</Words>
  <Application>Microsoft Office PowerPoint</Application>
  <PresentationFormat>宽屏</PresentationFormat>
  <Paragraphs>208</Paragraphs>
  <Slides>24</Slides>
  <Notes>11</Notes>
  <HiddenSlides>0</HiddenSlides>
  <MMClips>0</MMClips>
  <ScaleCrop>false</ScaleCrop>
  <HeadingPairs>
    <vt:vector size="6" baseType="variant">
      <vt:variant>
        <vt:lpstr>已用的字体</vt:lpstr>
      </vt:variant>
      <vt:variant>
        <vt:i4>6</vt:i4>
      </vt:variant>
      <vt:variant>
        <vt:lpstr>主题</vt:lpstr>
      </vt:variant>
      <vt:variant>
        <vt:i4>12</vt:i4>
      </vt:variant>
      <vt:variant>
        <vt:lpstr>幻灯片标题</vt:lpstr>
      </vt:variant>
      <vt:variant>
        <vt:i4>24</vt:i4>
      </vt:variant>
    </vt:vector>
  </HeadingPairs>
  <TitlesOfParts>
    <vt:vector size="42" baseType="lpstr">
      <vt:lpstr>微软雅黑</vt:lpstr>
      <vt:lpstr>Arial</vt:lpstr>
      <vt:lpstr>Calibri</vt:lpstr>
      <vt:lpstr>Calibri Light</vt:lpstr>
      <vt:lpstr>Impact</vt:lpstr>
      <vt:lpstr>Wingdings</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周雨康</dc:creator>
  <cp:lastModifiedBy>雨康 周</cp:lastModifiedBy>
  <cp:revision>37</cp:revision>
  <dcterms:created xsi:type="dcterms:W3CDTF">2015-07-30T01:13:05Z</dcterms:created>
  <dcterms:modified xsi:type="dcterms:W3CDTF">2025-07-31T06:52:44Z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